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4" r:id="rId3"/>
    <p:sldMasterId id="2147483692" r:id="rId4"/>
  </p:sldMasterIdLst>
  <p:notesMasterIdLst>
    <p:notesMasterId r:id="rId24"/>
  </p:notesMasterIdLst>
  <p:sldIdLst>
    <p:sldId id="839" r:id="rId5"/>
    <p:sldId id="830" r:id="rId6"/>
    <p:sldId id="831" r:id="rId7"/>
    <p:sldId id="782" r:id="rId8"/>
    <p:sldId id="841" r:id="rId9"/>
    <p:sldId id="842" r:id="rId10"/>
    <p:sldId id="835" r:id="rId11"/>
    <p:sldId id="783" r:id="rId12"/>
    <p:sldId id="788" r:id="rId13"/>
    <p:sldId id="843" r:id="rId14"/>
    <p:sldId id="789" r:id="rId15"/>
    <p:sldId id="791" r:id="rId16"/>
    <p:sldId id="836" r:id="rId17"/>
    <p:sldId id="800" r:id="rId18"/>
    <p:sldId id="838" r:id="rId19"/>
    <p:sldId id="844" r:id="rId20"/>
    <p:sldId id="845" r:id="rId21"/>
    <p:sldId id="846" r:id="rId22"/>
    <p:sldId id="834" r:id="rId23"/>
  </p:sldIdLst>
  <p:sldSz cx="9144000" cy="5143500" type="screen16x9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404040"/>
    <a:srgbClr val="E8E4E4"/>
    <a:srgbClr val="F3F1F1"/>
    <a:srgbClr val="DDDDDD"/>
    <a:srgbClr val="F2F0F0"/>
    <a:srgbClr val="F8F8F8"/>
    <a:srgbClr val="B2B2B2"/>
    <a:srgbClr val="979797"/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75" autoAdjust="0"/>
    <p:restoredTop sz="96318" autoAdjust="0"/>
  </p:normalViewPr>
  <p:slideViewPr>
    <p:cSldViewPr>
      <p:cViewPr varScale="1">
        <p:scale>
          <a:sx n="147" d="100"/>
          <a:sy n="147" d="100"/>
        </p:scale>
        <p:origin x="192" y="114"/>
      </p:cViewPr>
      <p:guideLst>
        <p:guide orient="horz" pos="1620"/>
        <p:guide pos="2880"/>
      </p:guideLst>
    </p:cSldViewPr>
  </p:slideViewPr>
  <p:notesTextViewPr>
    <p:cViewPr>
      <p:scale>
        <a:sx n="25" d="100"/>
        <a:sy n="25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96D07-341D-4D88-BBFE-B431BFA04196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A0F9D-3357-4A94-85C8-3B842B870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513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C8313-25DA-484C-BA3F-76A5C67ECC0B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639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73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320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B871C-36BF-41B7-A23D-A6326DA16EB4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777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058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B871C-36BF-41B7-A23D-A6326DA16EB4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765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547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B871C-36BF-41B7-A23D-A6326DA16EB4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49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876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19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B871C-36BF-41B7-A23D-A6326DA16EB4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628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447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235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105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B871C-36BF-41B7-A23D-A6326DA16EB4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486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40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341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18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391887"/>
            <a:ext cx="9144000" cy="326572"/>
          </a:xfrm>
          <a:prstGeom prst="rect">
            <a:avLst/>
          </a:prstGeom>
          <a:solidFill>
            <a:srgbClr val="F1F1F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1"/>
          <p:cNvSpPr/>
          <p:nvPr userDrawn="1"/>
        </p:nvSpPr>
        <p:spPr>
          <a:xfrm>
            <a:off x="-1" y="391887"/>
            <a:ext cx="496615" cy="326572"/>
          </a:xfrm>
          <a:custGeom>
            <a:avLst/>
            <a:gdLst>
              <a:gd name="connsiteX0" fmla="*/ 0 w 662153"/>
              <a:gd name="connsiteY0" fmla="*/ 0 h 435429"/>
              <a:gd name="connsiteX1" fmla="*/ 662153 w 662153"/>
              <a:gd name="connsiteY1" fmla="*/ 0 h 435429"/>
              <a:gd name="connsiteX2" fmla="*/ 662153 w 662153"/>
              <a:gd name="connsiteY2" fmla="*/ 435429 h 435429"/>
              <a:gd name="connsiteX3" fmla="*/ 0 w 662153"/>
              <a:gd name="connsiteY3" fmla="*/ 435429 h 435429"/>
              <a:gd name="connsiteX4" fmla="*/ 0 w 662153"/>
              <a:gd name="connsiteY4" fmla="*/ 0 h 435429"/>
              <a:gd name="connsiteX0" fmla="*/ 0 w 662153"/>
              <a:gd name="connsiteY0" fmla="*/ 0 h 435429"/>
              <a:gd name="connsiteX1" fmla="*/ 662153 w 662153"/>
              <a:gd name="connsiteY1" fmla="*/ 0 h 435429"/>
              <a:gd name="connsiteX2" fmla="*/ 662153 w 662153"/>
              <a:gd name="connsiteY2" fmla="*/ 435429 h 435429"/>
              <a:gd name="connsiteX3" fmla="*/ 84084 w 662153"/>
              <a:gd name="connsiteY3" fmla="*/ 423417 h 435429"/>
              <a:gd name="connsiteX4" fmla="*/ 0 w 662153"/>
              <a:gd name="connsiteY4" fmla="*/ 435429 h 435429"/>
              <a:gd name="connsiteX5" fmla="*/ 0 w 662153"/>
              <a:gd name="connsiteY5" fmla="*/ 0 h 435429"/>
              <a:gd name="connsiteX0" fmla="*/ 0 w 662153"/>
              <a:gd name="connsiteY0" fmla="*/ 0 h 435429"/>
              <a:gd name="connsiteX1" fmla="*/ 662153 w 662153"/>
              <a:gd name="connsiteY1" fmla="*/ 0 h 435429"/>
              <a:gd name="connsiteX2" fmla="*/ 84084 w 662153"/>
              <a:gd name="connsiteY2" fmla="*/ 423417 h 435429"/>
              <a:gd name="connsiteX3" fmla="*/ 0 w 662153"/>
              <a:gd name="connsiteY3" fmla="*/ 435429 h 435429"/>
              <a:gd name="connsiteX4" fmla="*/ 0 w 662153"/>
              <a:gd name="connsiteY4" fmla="*/ 0 h 43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153" h="435429">
                <a:moveTo>
                  <a:pt x="0" y="0"/>
                </a:moveTo>
                <a:lnTo>
                  <a:pt x="662153" y="0"/>
                </a:lnTo>
                <a:lnTo>
                  <a:pt x="84084" y="423417"/>
                </a:lnTo>
                <a:lnTo>
                  <a:pt x="0" y="435429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197073" y="391887"/>
            <a:ext cx="693683" cy="326572"/>
          </a:xfrm>
          <a:prstGeom prst="parallelogram">
            <a:avLst>
              <a:gd name="adj" fmla="val 136034"/>
            </a:avLst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 flipV="1">
            <a:off x="725216" y="391887"/>
            <a:ext cx="425669" cy="326572"/>
          </a:xfrm>
          <a:prstGeom prst="line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cxnSp>
        <p:nvCxnSpPr>
          <p:cNvPr id="14" name="直接连接符 13"/>
          <p:cNvCxnSpPr/>
          <p:nvPr userDrawn="1"/>
        </p:nvCxnSpPr>
        <p:spPr>
          <a:xfrm flipV="1">
            <a:off x="874992" y="391887"/>
            <a:ext cx="425669" cy="32657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cxnSp>
        <p:nvCxnSpPr>
          <p:cNvPr id="15" name="直接连接符 14"/>
          <p:cNvCxnSpPr/>
          <p:nvPr userDrawn="1"/>
        </p:nvCxnSpPr>
        <p:spPr>
          <a:xfrm flipV="1">
            <a:off x="1087826" y="391887"/>
            <a:ext cx="425669" cy="32657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sp>
        <p:nvSpPr>
          <p:cNvPr id="16" name="平行四边形 15"/>
          <p:cNvSpPr/>
          <p:nvPr userDrawn="1"/>
        </p:nvSpPr>
        <p:spPr>
          <a:xfrm>
            <a:off x="7882762" y="391887"/>
            <a:ext cx="693683" cy="326572"/>
          </a:xfrm>
          <a:prstGeom prst="parallelogram">
            <a:avLst>
              <a:gd name="adj" fmla="val 136034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1710565" y="391887"/>
            <a:ext cx="1347947" cy="326572"/>
          </a:xfrm>
          <a:prstGeom prst="parallelogram">
            <a:avLst>
              <a:gd name="adj" fmla="val 136034"/>
            </a:avLst>
          </a:prstGeom>
          <a:solidFill>
            <a:sysClr val="window" lastClr="FFFFFF">
              <a:lumMod val="85000"/>
              <a:alpha val="3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6469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523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271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AFF27049-CC2E-48BA-A694-0DAB8A971C4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1EA0FE47-413A-4CE8-9694-A389EBDF19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135325"/>
      </p:ext>
    </p:extLst>
  </p:cSld>
  <p:clrMapOvr>
    <a:masterClrMapping/>
  </p:clrMapOvr>
  <p:transition spd="med" advClick="0" advTm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7049-CC2E-48BA-A694-0DAB8A971C4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0FE47-413A-4CE8-9694-A389EBDF19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469178"/>
      </p:ext>
    </p:extLst>
  </p:cSld>
  <p:clrMapOvr>
    <a:masterClrMapping/>
  </p:clrMapOvr>
  <p:transition spd="med" advClick="0" advTm="0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7049-CC2E-48BA-A694-0DAB8A971C4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0FE47-413A-4CE8-9694-A389EBDF19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366714"/>
      </p:ext>
    </p:extLst>
  </p:cSld>
  <p:clrMapOvr>
    <a:masterClrMapping/>
  </p:clrMapOvr>
  <p:transition spd="med" advClick="0" advTm="0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52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25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41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7049-CC2E-48BA-A694-0DAB8A971C4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0FE47-413A-4CE8-9694-A389EBDF19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932664"/>
      </p:ext>
    </p:extLst>
  </p:cSld>
  <p:clrMapOvr>
    <a:masterClrMapping/>
  </p:clrMapOvr>
  <p:transition spd="med" advClick="0" advTm="0"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6748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6748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7049-CC2E-48BA-A694-0DAB8A971C4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0FE47-413A-4CE8-9694-A389EBDF19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496934"/>
      </p:ext>
    </p:extLst>
  </p:cSld>
  <p:clrMapOvr>
    <a:masterClrMapping/>
  </p:clrMapOvr>
  <p:transition spd="med" advClick="0" advTm="0"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52" indent="0">
              <a:buNone/>
              <a:defRPr sz="2000" b="1"/>
            </a:lvl2pPr>
            <a:lvl3pPr marL="914103" indent="0">
              <a:buNone/>
              <a:defRPr sz="1799" b="1"/>
            </a:lvl3pPr>
            <a:lvl4pPr marL="1371155" indent="0">
              <a:buNone/>
              <a:defRPr sz="1600" b="1"/>
            </a:lvl4pPr>
            <a:lvl5pPr marL="1828206" indent="0">
              <a:buNone/>
              <a:defRPr sz="1600" b="1"/>
            </a:lvl5pPr>
            <a:lvl6pPr marL="2285257" indent="0">
              <a:buNone/>
              <a:defRPr sz="1600" b="1"/>
            </a:lvl6pPr>
            <a:lvl7pPr marL="2742308" indent="0">
              <a:buNone/>
              <a:defRPr sz="1600" b="1"/>
            </a:lvl7pPr>
            <a:lvl8pPr marL="3199360" indent="0">
              <a:buNone/>
              <a:defRPr sz="1600" b="1"/>
            </a:lvl8pPr>
            <a:lvl9pPr marL="3656411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7"/>
            <a:ext cx="4040188" cy="2963466"/>
          </a:xfrm>
        </p:spPr>
        <p:txBody>
          <a:bodyPr/>
          <a:lstStyle>
            <a:lvl1pPr>
              <a:defRPr sz="2399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52" indent="0">
              <a:buNone/>
              <a:defRPr sz="2000" b="1"/>
            </a:lvl2pPr>
            <a:lvl3pPr marL="914103" indent="0">
              <a:buNone/>
              <a:defRPr sz="1799" b="1"/>
            </a:lvl3pPr>
            <a:lvl4pPr marL="1371155" indent="0">
              <a:buNone/>
              <a:defRPr sz="1600" b="1"/>
            </a:lvl4pPr>
            <a:lvl5pPr marL="1828206" indent="0">
              <a:buNone/>
              <a:defRPr sz="1600" b="1"/>
            </a:lvl5pPr>
            <a:lvl6pPr marL="2285257" indent="0">
              <a:buNone/>
              <a:defRPr sz="1600" b="1"/>
            </a:lvl6pPr>
            <a:lvl7pPr marL="2742308" indent="0">
              <a:buNone/>
              <a:defRPr sz="1600" b="1"/>
            </a:lvl7pPr>
            <a:lvl8pPr marL="3199360" indent="0">
              <a:buNone/>
              <a:defRPr sz="1600" b="1"/>
            </a:lvl8pPr>
            <a:lvl9pPr marL="3656411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631157"/>
            <a:ext cx="4041775" cy="2963466"/>
          </a:xfrm>
        </p:spPr>
        <p:txBody>
          <a:bodyPr/>
          <a:lstStyle>
            <a:lvl1pPr>
              <a:defRPr sz="2399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7049-CC2E-48BA-A694-0DAB8A971C4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0FE47-413A-4CE8-9694-A389EBDF19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96554"/>
      </p:ext>
    </p:extLst>
  </p:cSld>
  <p:clrMapOvr>
    <a:masterClrMapping/>
  </p:clrMapOvr>
  <p:transition spd="med" advClick="0" advTm="0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7049-CC2E-48BA-A694-0DAB8A971C4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0FE47-413A-4CE8-9694-A389EBDF19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106300"/>
      </p:ext>
    </p:extLst>
  </p:cSld>
  <p:clrMapOvr>
    <a:masterClrMapping/>
  </p:clrMapOvr>
  <p:transition spd="med" advClick="0" advTm="0"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7049-CC2E-48BA-A694-0DAB8A971C4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0FE47-413A-4CE8-9694-A389EBDF19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6925" y="214656"/>
            <a:ext cx="2031325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99" dirty="0">
                <a:solidFill>
                  <a:prstClr val="black">
                    <a:lumMod val="50000"/>
                    <a:lumOff val="50000"/>
                  </a:prstClr>
                </a:solidFill>
              </a:rPr>
              <a:t>单击此处添加标题</a:t>
            </a:r>
          </a:p>
        </p:txBody>
      </p:sp>
      <p:grpSp>
        <p:nvGrpSpPr>
          <p:cNvPr id="6" name="组合 5"/>
          <p:cNvGrpSpPr/>
          <p:nvPr userDrawn="1"/>
        </p:nvGrpSpPr>
        <p:grpSpPr>
          <a:xfrm flipH="1">
            <a:off x="323531" y="-679447"/>
            <a:ext cx="1656185" cy="1162817"/>
            <a:chOff x="-1179444" y="1957066"/>
            <a:chExt cx="4734013" cy="3186434"/>
          </a:xfrm>
        </p:grpSpPr>
        <p:sp>
          <p:nvSpPr>
            <p:cNvPr id="7" name="平行四边形 6"/>
            <p:cNvSpPr/>
            <p:nvPr userDrawn="1"/>
          </p:nvSpPr>
          <p:spPr>
            <a:xfrm flipH="1">
              <a:off x="-1097859" y="1957066"/>
              <a:ext cx="4652428" cy="3186434"/>
            </a:xfrm>
            <a:prstGeom prst="parallelogram">
              <a:avLst>
                <a:gd name="adj" fmla="val 103325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8" name="平行四边形 7"/>
            <p:cNvSpPr/>
            <p:nvPr userDrawn="1"/>
          </p:nvSpPr>
          <p:spPr>
            <a:xfrm flipH="1">
              <a:off x="-1179444" y="2213215"/>
              <a:ext cx="4101123" cy="2674135"/>
            </a:xfrm>
            <a:prstGeom prst="parallelogram">
              <a:avLst>
                <a:gd name="adj" fmla="val 103325"/>
              </a:avLst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4635700"/>
      </p:ext>
    </p:extLst>
  </p:cSld>
  <p:clrMapOvr>
    <a:masterClrMapping/>
  </p:clrMapOvr>
  <p:transition spd="med" advClick="0" advTm="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2918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0479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052" indent="0">
              <a:buNone/>
              <a:defRPr sz="1199"/>
            </a:lvl2pPr>
            <a:lvl3pPr marL="914103" indent="0">
              <a:buNone/>
              <a:defRPr sz="1000"/>
            </a:lvl3pPr>
            <a:lvl4pPr marL="1371155" indent="0">
              <a:buNone/>
              <a:defRPr sz="900"/>
            </a:lvl4pPr>
            <a:lvl5pPr marL="1828206" indent="0">
              <a:buNone/>
              <a:defRPr sz="900"/>
            </a:lvl5pPr>
            <a:lvl6pPr marL="2285257" indent="0">
              <a:buNone/>
              <a:defRPr sz="900"/>
            </a:lvl6pPr>
            <a:lvl7pPr marL="2742308" indent="0">
              <a:buNone/>
              <a:defRPr sz="900"/>
            </a:lvl7pPr>
            <a:lvl8pPr marL="3199360" indent="0">
              <a:buNone/>
              <a:defRPr sz="900"/>
            </a:lvl8pPr>
            <a:lvl9pPr marL="3656411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7049-CC2E-48BA-A694-0DAB8A971C4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0FE47-413A-4CE8-9694-A389EBDF19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746341"/>
      </p:ext>
    </p:extLst>
  </p:cSld>
  <p:clrMapOvr>
    <a:masterClrMapping/>
  </p:clrMapOvr>
  <p:transition spd="med" advClick="0" advTm="0"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</p:spPr>
        <p:txBody>
          <a:bodyPr/>
          <a:lstStyle>
            <a:lvl1pPr marL="0" indent="0">
              <a:buNone/>
              <a:defRPr sz="3199"/>
            </a:lvl1pPr>
            <a:lvl2pPr marL="457052" indent="0">
              <a:buNone/>
              <a:defRPr sz="2799"/>
            </a:lvl2pPr>
            <a:lvl3pPr marL="914103" indent="0">
              <a:buNone/>
              <a:defRPr sz="2399"/>
            </a:lvl3pPr>
            <a:lvl4pPr marL="1371155" indent="0">
              <a:buNone/>
              <a:defRPr sz="2000"/>
            </a:lvl4pPr>
            <a:lvl5pPr marL="1828206" indent="0">
              <a:buNone/>
              <a:defRPr sz="2000"/>
            </a:lvl5pPr>
            <a:lvl6pPr marL="2285257" indent="0">
              <a:buNone/>
              <a:defRPr sz="2000"/>
            </a:lvl6pPr>
            <a:lvl7pPr marL="2742308" indent="0">
              <a:buNone/>
              <a:defRPr sz="2000"/>
            </a:lvl7pPr>
            <a:lvl8pPr marL="3199360" indent="0">
              <a:buNone/>
              <a:defRPr sz="2000"/>
            </a:lvl8pPr>
            <a:lvl9pPr marL="3656411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052" indent="0">
              <a:buNone/>
              <a:defRPr sz="1199"/>
            </a:lvl2pPr>
            <a:lvl3pPr marL="914103" indent="0">
              <a:buNone/>
              <a:defRPr sz="1000"/>
            </a:lvl3pPr>
            <a:lvl4pPr marL="1371155" indent="0">
              <a:buNone/>
              <a:defRPr sz="900"/>
            </a:lvl4pPr>
            <a:lvl5pPr marL="1828206" indent="0">
              <a:buNone/>
              <a:defRPr sz="900"/>
            </a:lvl5pPr>
            <a:lvl6pPr marL="2285257" indent="0">
              <a:buNone/>
              <a:defRPr sz="900"/>
            </a:lvl6pPr>
            <a:lvl7pPr marL="2742308" indent="0">
              <a:buNone/>
              <a:defRPr sz="900"/>
            </a:lvl7pPr>
            <a:lvl8pPr marL="3199360" indent="0">
              <a:buNone/>
              <a:defRPr sz="900"/>
            </a:lvl8pPr>
            <a:lvl9pPr marL="3656411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7049-CC2E-48BA-A694-0DAB8A971C4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0FE47-413A-4CE8-9694-A389EBDF19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644922"/>
      </p:ext>
    </p:extLst>
  </p:cSld>
  <p:clrMapOvr>
    <a:masterClrMapping/>
  </p:clrMapOvr>
  <p:transition spd="med" advClick="0" advTm="0"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7049-CC2E-48BA-A694-0DAB8A971C4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0FE47-413A-4CE8-9694-A389EBDF19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798236"/>
      </p:ext>
    </p:extLst>
  </p:cSld>
  <p:clrMapOvr>
    <a:masterClrMapping/>
  </p:clrMapOvr>
  <p:transition spd="med" advClick="0" advTm="0"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20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20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7049-CC2E-48BA-A694-0DAB8A971C4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0FE47-413A-4CE8-9694-A389EBDF19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755123"/>
      </p:ext>
    </p:extLst>
  </p:cSld>
  <p:clrMapOvr>
    <a:masterClrMapping/>
  </p:clrMapOvr>
  <p:transition spd="med" advClick="0" advTm="0"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 userDrawn="1"/>
        </p:nvSpPr>
        <p:spPr>
          <a:xfrm>
            <a:off x="8711163" y="4721903"/>
            <a:ext cx="432841" cy="432840"/>
          </a:xfrm>
          <a:custGeom>
            <a:avLst/>
            <a:gdLst>
              <a:gd name="connsiteX0" fmla="*/ 689548 w 1064301"/>
              <a:gd name="connsiteY0" fmla="*/ 0 h 1064301"/>
              <a:gd name="connsiteX1" fmla="*/ 957951 w 1064301"/>
              <a:gd name="connsiteY1" fmla="*/ 54188 h 1064301"/>
              <a:gd name="connsiteX2" fmla="*/ 1064301 w 1064301"/>
              <a:gd name="connsiteY2" fmla="*/ 111913 h 1064301"/>
              <a:gd name="connsiteX3" fmla="*/ 1064301 w 1064301"/>
              <a:gd name="connsiteY3" fmla="*/ 1064301 h 1064301"/>
              <a:gd name="connsiteX4" fmla="*/ 111913 w 1064301"/>
              <a:gd name="connsiteY4" fmla="*/ 1064301 h 1064301"/>
              <a:gd name="connsiteX5" fmla="*/ 54188 w 1064301"/>
              <a:gd name="connsiteY5" fmla="*/ 957951 h 1064301"/>
              <a:gd name="connsiteX6" fmla="*/ 0 w 1064301"/>
              <a:gd name="connsiteY6" fmla="*/ 689548 h 1064301"/>
              <a:gd name="connsiteX7" fmla="*/ 689548 w 1064301"/>
              <a:gd name="connsiteY7" fmla="*/ 0 h 106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4301" h="1064301">
                <a:moveTo>
                  <a:pt x="689548" y="0"/>
                </a:moveTo>
                <a:cubicBezTo>
                  <a:pt x="784755" y="0"/>
                  <a:pt x="875455" y="19295"/>
                  <a:pt x="957951" y="54188"/>
                </a:cubicBezTo>
                <a:lnTo>
                  <a:pt x="1064301" y="111913"/>
                </a:lnTo>
                <a:lnTo>
                  <a:pt x="1064301" y="1064301"/>
                </a:lnTo>
                <a:lnTo>
                  <a:pt x="111913" y="1064301"/>
                </a:lnTo>
                <a:lnTo>
                  <a:pt x="54188" y="957951"/>
                </a:lnTo>
                <a:cubicBezTo>
                  <a:pt x="19295" y="875455"/>
                  <a:pt x="0" y="784755"/>
                  <a:pt x="0" y="689548"/>
                </a:cubicBezTo>
                <a:cubicBezTo>
                  <a:pt x="0" y="308721"/>
                  <a:pt x="308721" y="0"/>
                  <a:pt x="689548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80" rIns="68559" bIns="34280"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3" name="TextBox 15"/>
          <p:cNvSpPr txBox="1"/>
          <p:nvPr userDrawn="1"/>
        </p:nvSpPr>
        <p:spPr>
          <a:xfrm>
            <a:off x="8785278" y="4858673"/>
            <a:ext cx="340825" cy="221181"/>
          </a:xfrm>
          <a:prstGeom prst="rect">
            <a:avLst/>
          </a:prstGeom>
          <a:noFill/>
        </p:spPr>
        <p:txBody>
          <a:bodyPr wrap="square" lIns="51404" tIns="25701" rIns="51404" bIns="25701" rtlCol="0">
            <a:spAutoFit/>
          </a:bodyPr>
          <a:lstStyle/>
          <a:p>
            <a:pPr algn="ctr"/>
            <a:fld id="{2EEF1883-7A0E-4F66-9932-E581691AD397}" type="slidenum">
              <a:rPr lang="zh-CN" altLang="en-US" sz="1100" smtClean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1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1372249"/>
      </p:ext>
    </p:extLst>
  </p:cSld>
  <p:clrMapOvr>
    <a:masterClrMapping/>
  </p:clrMapOvr>
  <p:transition spd="med" advClick="0" advTm="0"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ABEBE-EF13-4983-B182-046B37A0370C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2020/6/24</a:t>
            </a:fld>
            <a:endParaRPr lang="zh-CN" altLang="en-US" sz="14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45E6F-D1B7-49E0-9AB3-789D9698C19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sz="14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299184"/>
      </p:ext>
    </p:extLst>
  </p:cSld>
  <p:clrMapOvr>
    <a:masterClrMapping/>
  </p:clrMapOvr>
  <p:transition spd="med" advClick="0" advTm="0"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391887"/>
            <a:ext cx="9144000" cy="32657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-1" y="391887"/>
            <a:ext cx="496615" cy="326572"/>
          </a:xfrm>
          <a:custGeom>
            <a:avLst/>
            <a:gdLst>
              <a:gd name="connsiteX0" fmla="*/ 0 w 662153"/>
              <a:gd name="connsiteY0" fmla="*/ 0 h 435429"/>
              <a:gd name="connsiteX1" fmla="*/ 662153 w 662153"/>
              <a:gd name="connsiteY1" fmla="*/ 0 h 435429"/>
              <a:gd name="connsiteX2" fmla="*/ 662153 w 662153"/>
              <a:gd name="connsiteY2" fmla="*/ 435429 h 435429"/>
              <a:gd name="connsiteX3" fmla="*/ 0 w 662153"/>
              <a:gd name="connsiteY3" fmla="*/ 435429 h 435429"/>
              <a:gd name="connsiteX4" fmla="*/ 0 w 662153"/>
              <a:gd name="connsiteY4" fmla="*/ 0 h 435429"/>
              <a:gd name="connsiteX0" fmla="*/ 0 w 662153"/>
              <a:gd name="connsiteY0" fmla="*/ 0 h 435429"/>
              <a:gd name="connsiteX1" fmla="*/ 662153 w 662153"/>
              <a:gd name="connsiteY1" fmla="*/ 0 h 435429"/>
              <a:gd name="connsiteX2" fmla="*/ 662153 w 662153"/>
              <a:gd name="connsiteY2" fmla="*/ 435429 h 435429"/>
              <a:gd name="connsiteX3" fmla="*/ 84084 w 662153"/>
              <a:gd name="connsiteY3" fmla="*/ 423417 h 435429"/>
              <a:gd name="connsiteX4" fmla="*/ 0 w 662153"/>
              <a:gd name="connsiteY4" fmla="*/ 435429 h 435429"/>
              <a:gd name="connsiteX5" fmla="*/ 0 w 662153"/>
              <a:gd name="connsiteY5" fmla="*/ 0 h 435429"/>
              <a:gd name="connsiteX0" fmla="*/ 0 w 662153"/>
              <a:gd name="connsiteY0" fmla="*/ 0 h 435429"/>
              <a:gd name="connsiteX1" fmla="*/ 662153 w 662153"/>
              <a:gd name="connsiteY1" fmla="*/ 0 h 435429"/>
              <a:gd name="connsiteX2" fmla="*/ 84084 w 662153"/>
              <a:gd name="connsiteY2" fmla="*/ 423417 h 435429"/>
              <a:gd name="connsiteX3" fmla="*/ 0 w 662153"/>
              <a:gd name="connsiteY3" fmla="*/ 435429 h 435429"/>
              <a:gd name="connsiteX4" fmla="*/ 0 w 662153"/>
              <a:gd name="connsiteY4" fmla="*/ 0 h 43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153" h="435429">
                <a:moveTo>
                  <a:pt x="0" y="0"/>
                </a:moveTo>
                <a:lnTo>
                  <a:pt x="662153" y="0"/>
                </a:lnTo>
                <a:lnTo>
                  <a:pt x="84084" y="423417"/>
                </a:lnTo>
                <a:lnTo>
                  <a:pt x="0" y="435429"/>
                </a:lnTo>
                <a:lnTo>
                  <a:pt x="0" y="0"/>
                </a:ln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3" name="平行四边形 12"/>
          <p:cNvSpPr/>
          <p:nvPr userDrawn="1"/>
        </p:nvSpPr>
        <p:spPr>
          <a:xfrm>
            <a:off x="197073" y="391887"/>
            <a:ext cx="693683" cy="326572"/>
          </a:xfrm>
          <a:prstGeom prst="parallelogram">
            <a:avLst>
              <a:gd name="adj" fmla="val 136034"/>
            </a:avLst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 flipV="1">
            <a:off x="725216" y="391887"/>
            <a:ext cx="425669" cy="326572"/>
          </a:xfrm>
          <a:prstGeom prst="line">
            <a:avLst/>
          </a:prstGeom>
          <a:ln>
            <a:solidFill>
              <a:srgbClr val="994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 flipV="1">
            <a:off x="874992" y="391887"/>
            <a:ext cx="425669" cy="32657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 flipV="1">
            <a:off x="1087826" y="391887"/>
            <a:ext cx="425669" cy="32657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平行四边形 17"/>
          <p:cNvSpPr/>
          <p:nvPr userDrawn="1"/>
        </p:nvSpPr>
        <p:spPr>
          <a:xfrm>
            <a:off x="7882762" y="391887"/>
            <a:ext cx="693683" cy="326572"/>
          </a:xfrm>
          <a:prstGeom prst="parallelogram">
            <a:avLst>
              <a:gd name="adj" fmla="val 136034"/>
            </a:avLst>
          </a:prstGeom>
          <a:solidFill>
            <a:srgbClr val="994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9" name="平行四边形 18"/>
          <p:cNvSpPr/>
          <p:nvPr userDrawn="1"/>
        </p:nvSpPr>
        <p:spPr>
          <a:xfrm>
            <a:off x="1710565" y="391887"/>
            <a:ext cx="1347947" cy="326572"/>
          </a:xfrm>
          <a:prstGeom prst="parallelogram">
            <a:avLst>
              <a:gd name="adj" fmla="val 136034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7462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0836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9786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21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3792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6146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9485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6706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0970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0149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3886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273845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772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5466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9879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558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2295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4055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 userDrawn="1"/>
        </p:nvSpPr>
        <p:spPr>
          <a:xfrm>
            <a:off x="8711163" y="4721903"/>
            <a:ext cx="432841" cy="432840"/>
          </a:xfrm>
          <a:custGeom>
            <a:avLst/>
            <a:gdLst>
              <a:gd name="connsiteX0" fmla="*/ 689548 w 1064301"/>
              <a:gd name="connsiteY0" fmla="*/ 0 h 1064301"/>
              <a:gd name="connsiteX1" fmla="*/ 957951 w 1064301"/>
              <a:gd name="connsiteY1" fmla="*/ 54188 h 1064301"/>
              <a:gd name="connsiteX2" fmla="*/ 1064301 w 1064301"/>
              <a:gd name="connsiteY2" fmla="*/ 111913 h 1064301"/>
              <a:gd name="connsiteX3" fmla="*/ 1064301 w 1064301"/>
              <a:gd name="connsiteY3" fmla="*/ 1064301 h 1064301"/>
              <a:gd name="connsiteX4" fmla="*/ 111913 w 1064301"/>
              <a:gd name="connsiteY4" fmla="*/ 1064301 h 1064301"/>
              <a:gd name="connsiteX5" fmla="*/ 54188 w 1064301"/>
              <a:gd name="connsiteY5" fmla="*/ 957951 h 1064301"/>
              <a:gd name="connsiteX6" fmla="*/ 0 w 1064301"/>
              <a:gd name="connsiteY6" fmla="*/ 689548 h 1064301"/>
              <a:gd name="connsiteX7" fmla="*/ 689548 w 1064301"/>
              <a:gd name="connsiteY7" fmla="*/ 0 h 106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4301" h="1064301">
                <a:moveTo>
                  <a:pt x="689548" y="0"/>
                </a:moveTo>
                <a:cubicBezTo>
                  <a:pt x="784755" y="0"/>
                  <a:pt x="875455" y="19295"/>
                  <a:pt x="957951" y="54188"/>
                </a:cubicBezTo>
                <a:lnTo>
                  <a:pt x="1064301" y="111913"/>
                </a:lnTo>
                <a:lnTo>
                  <a:pt x="1064301" y="1064301"/>
                </a:lnTo>
                <a:lnTo>
                  <a:pt x="111913" y="1064301"/>
                </a:lnTo>
                <a:lnTo>
                  <a:pt x="54188" y="957951"/>
                </a:lnTo>
                <a:cubicBezTo>
                  <a:pt x="19295" y="875455"/>
                  <a:pt x="0" y="784755"/>
                  <a:pt x="0" y="689548"/>
                </a:cubicBezTo>
                <a:cubicBezTo>
                  <a:pt x="0" y="308721"/>
                  <a:pt x="308721" y="0"/>
                  <a:pt x="689548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80" rIns="68559" bIns="34280"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3" name="TextBox 15"/>
          <p:cNvSpPr txBox="1"/>
          <p:nvPr userDrawn="1"/>
        </p:nvSpPr>
        <p:spPr>
          <a:xfrm>
            <a:off x="8785278" y="4858673"/>
            <a:ext cx="340825" cy="221181"/>
          </a:xfrm>
          <a:prstGeom prst="rect">
            <a:avLst/>
          </a:prstGeom>
          <a:noFill/>
        </p:spPr>
        <p:txBody>
          <a:bodyPr wrap="square" lIns="51404" tIns="25701" rIns="51404" bIns="25701" rtlCol="0">
            <a:spAutoFit/>
          </a:bodyPr>
          <a:lstStyle/>
          <a:p>
            <a:pPr algn="ctr"/>
            <a:fld id="{2EEF1883-7A0E-4F66-9932-E581691AD397}" type="slidenum">
              <a:rPr lang="zh-CN" altLang="en-US" sz="1100" smtClean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1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3401287"/>
      </p:ext>
    </p:extLst>
  </p:cSld>
  <p:clrMapOvr>
    <a:masterClrMapping/>
  </p:clrMapOvr>
  <p:transition spd="med" advClick="0" advTm="0">
    <p:random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7049-CC2E-48BA-A694-0DAB8A971C4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0FE47-413A-4CE8-9694-A389EBDF19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485998"/>
      </p:ext>
    </p:extLst>
  </p:cSld>
  <p:clrMapOvr>
    <a:masterClrMapping/>
  </p:clrMapOvr>
  <p:transition spd="med" advClick="0" advTm="0">
    <p:random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7049-CC2E-48BA-A694-0DAB8A971C4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0FE47-413A-4CE8-9694-A389EBDF19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916881"/>
      </p:ext>
    </p:extLst>
  </p:cSld>
  <p:clrMapOvr>
    <a:masterClrMapping/>
  </p:clrMapOvr>
  <p:transition spd="med" advClick="0" advTm="0">
    <p:random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52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25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41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7049-CC2E-48BA-A694-0DAB8A971C4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0FE47-413A-4CE8-9694-A389EBDF19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434214"/>
      </p:ext>
    </p:extLst>
  </p:cSld>
  <p:clrMapOvr>
    <a:masterClrMapping/>
  </p:clrMapOvr>
  <p:transition spd="med" advClick="0" advTm="0">
    <p:random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6748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6748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7049-CC2E-48BA-A694-0DAB8A971C4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0FE47-413A-4CE8-9694-A389EBDF19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229818"/>
      </p:ext>
    </p:extLst>
  </p:cSld>
  <p:clrMapOvr>
    <a:masterClrMapping/>
  </p:clrMapOvr>
  <p:transition spd="med" advClick="0" advTm="0">
    <p:random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52" indent="0">
              <a:buNone/>
              <a:defRPr sz="2000" b="1"/>
            </a:lvl2pPr>
            <a:lvl3pPr marL="914103" indent="0">
              <a:buNone/>
              <a:defRPr sz="1799" b="1"/>
            </a:lvl3pPr>
            <a:lvl4pPr marL="1371155" indent="0">
              <a:buNone/>
              <a:defRPr sz="1600" b="1"/>
            </a:lvl4pPr>
            <a:lvl5pPr marL="1828206" indent="0">
              <a:buNone/>
              <a:defRPr sz="1600" b="1"/>
            </a:lvl5pPr>
            <a:lvl6pPr marL="2285257" indent="0">
              <a:buNone/>
              <a:defRPr sz="1600" b="1"/>
            </a:lvl6pPr>
            <a:lvl7pPr marL="2742308" indent="0">
              <a:buNone/>
              <a:defRPr sz="1600" b="1"/>
            </a:lvl7pPr>
            <a:lvl8pPr marL="3199360" indent="0">
              <a:buNone/>
              <a:defRPr sz="1600" b="1"/>
            </a:lvl8pPr>
            <a:lvl9pPr marL="3656411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7"/>
            <a:ext cx="4040188" cy="2963466"/>
          </a:xfrm>
        </p:spPr>
        <p:txBody>
          <a:bodyPr/>
          <a:lstStyle>
            <a:lvl1pPr>
              <a:defRPr sz="2399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52" indent="0">
              <a:buNone/>
              <a:defRPr sz="2000" b="1"/>
            </a:lvl2pPr>
            <a:lvl3pPr marL="914103" indent="0">
              <a:buNone/>
              <a:defRPr sz="1799" b="1"/>
            </a:lvl3pPr>
            <a:lvl4pPr marL="1371155" indent="0">
              <a:buNone/>
              <a:defRPr sz="1600" b="1"/>
            </a:lvl4pPr>
            <a:lvl5pPr marL="1828206" indent="0">
              <a:buNone/>
              <a:defRPr sz="1600" b="1"/>
            </a:lvl5pPr>
            <a:lvl6pPr marL="2285257" indent="0">
              <a:buNone/>
              <a:defRPr sz="1600" b="1"/>
            </a:lvl6pPr>
            <a:lvl7pPr marL="2742308" indent="0">
              <a:buNone/>
              <a:defRPr sz="1600" b="1"/>
            </a:lvl7pPr>
            <a:lvl8pPr marL="3199360" indent="0">
              <a:buNone/>
              <a:defRPr sz="1600" b="1"/>
            </a:lvl8pPr>
            <a:lvl9pPr marL="3656411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631157"/>
            <a:ext cx="4041775" cy="2963466"/>
          </a:xfrm>
        </p:spPr>
        <p:txBody>
          <a:bodyPr/>
          <a:lstStyle>
            <a:lvl1pPr>
              <a:defRPr sz="2399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7049-CC2E-48BA-A694-0DAB8A971C4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0FE47-413A-4CE8-9694-A389EBDF19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697682"/>
      </p:ext>
    </p:extLst>
  </p:cSld>
  <p:clrMapOvr>
    <a:masterClrMapping/>
  </p:clrMapOvr>
  <p:transition spd="med" advClick="0" advTm="0">
    <p:random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7049-CC2E-48BA-A694-0DAB8A971C4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0FE47-413A-4CE8-9694-A389EBDF19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26804"/>
      </p:ext>
    </p:extLst>
  </p:cSld>
  <p:clrMapOvr>
    <a:masterClrMapping/>
  </p:clrMapOvr>
  <p:transition spd="med" advClick="0" advTm="0">
    <p:random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7049-CC2E-48BA-A694-0DAB8A971C4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0FE47-413A-4CE8-9694-A389EBDF19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6925" y="214656"/>
            <a:ext cx="2031325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99" dirty="0">
                <a:solidFill>
                  <a:prstClr val="black">
                    <a:lumMod val="50000"/>
                    <a:lumOff val="50000"/>
                  </a:prstClr>
                </a:solidFill>
              </a:rPr>
              <a:t>单击此处添加标题</a:t>
            </a:r>
          </a:p>
        </p:txBody>
      </p:sp>
      <p:grpSp>
        <p:nvGrpSpPr>
          <p:cNvPr id="6" name="组合 5"/>
          <p:cNvGrpSpPr/>
          <p:nvPr userDrawn="1"/>
        </p:nvGrpSpPr>
        <p:grpSpPr>
          <a:xfrm flipH="1">
            <a:off x="323531" y="-679447"/>
            <a:ext cx="1656185" cy="1162817"/>
            <a:chOff x="-1179444" y="1957066"/>
            <a:chExt cx="4734013" cy="3186434"/>
          </a:xfrm>
        </p:grpSpPr>
        <p:sp>
          <p:nvSpPr>
            <p:cNvPr id="7" name="平行四边形 6"/>
            <p:cNvSpPr/>
            <p:nvPr userDrawn="1"/>
          </p:nvSpPr>
          <p:spPr>
            <a:xfrm flipH="1">
              <a:off x="-1097859" y="1957066"/>
              <a:ext cx="4652428" cy="3186434"/>
            </a:xfrm>
            <a:prstGeom prst="parallelogram">
              <a:avLst>
                <a:gd name="adj" fmla="val 103325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8" name="平行四边形 7"/>
            <p:cNvSpPr/>
            <p:nvPr userDrawn="1"/>
          </p:nvSpPr>
          <p:spPr>
            <a:xfrm flipH="1">
              <a:off x="-1179444" y="2213215"/>
              <a:ext cx="4101123" cy="2674135"/>
            </a:xfrm>
            <a:prstGeom prst="parallelogram">
              <a:avLst>
                <a:gd name="adj" fmla="val 103325"/>
              </a:avLst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2376067"/>
      </p:ext>
    </p:extLst>
  </p:cSld>
  <p:clrMapOvr>
    <a:masterClrMapping/>
  </p:clrMapOvr>
  <p:transition spd="med" advClick="0" advTm="0">
    <p:random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0479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052" indent="0">
              <a:buNone/>
              <a:defRPr sz="1199"/>
            </a:lvl2pPr>
            <a:lvl3pPr marL="914103" indent="0">
              <a:buNone/>
              <a:defRPr sz="1000"/>
            </a:lvl3pPr>
            <a:lvl4pPr marL="1371155" indent="0">
              <a:buNone/>
              <a:defRPr sz="900"/>
            </a:lvl4pPr>
            <a:lvl5pPr marL="1828206" indent="0">
              <a:buNone/>
              <a:defRPr sz="900"/>
            </a:lvl5pPr>
            <a:lvl6pPr marL="2285257" indent="0">
              <a:buNone/>
              <a:defRPr sz="900"/>
            </a:lvl6pPr>
            <a:lvl7pPr marL="2742308" indent="0">
              <a:buNone/>
              <a:defRPr sz="900"/>
            </a:lvl7pPr>
            <a:lvl8pPr marL="3199360" indent="0">
              <a:buNone/>
              <a:defRPr sz="900"/>
            </a:lvl8pPr>
            <a:lvl9pPr marL="3656411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7049-CC2E-48BA-A694-0DAB8A971C4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0FE47-413A-4CE8-9694-A389EBDF19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38404"/>
      </p:ext>
    </p:extLst>
  </p:cSld>
  <p:clrMapOvr>
    <a:masterClrMapping/>
  </p:clrMapOvr>
  <p:transition spd="med" advClick="0" advTm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7236296" y="4803998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精美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工作总结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www.1ppt.com/xiazai/zongjie/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工作计划：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www.1ppt.com/xiazai/jihua/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商务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www.1ppt.com/moban/shangwu/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个人简历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www.1ppt.com/xiazai/jianli/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毕业答辩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www.1ppt.com/xiazai/dabian/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工作汇报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www.1ppt.com/xiazai/huibao/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78365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</p:spPr>
        <p:txBody>
          <a:bodyPr/>
          <a:lstStyle>
            <a:lvl1pPr marL="0" indent="0">
              <a:buNone/>
              <a:defRPr sz="3199"/>
            </a:lvl1pPr>
            <a:lvl2pPr marL="457052" indent="0">
              <a:buNone/>
              <a:defRPr sz="2799"/>
            </a:lvl2pPr>
            <a:lvl3pPr marL="914103" indent="0">
              <a:buNone/>
              <a:defRPr sz="2399"/>
            </a:lvl3pPr>
            <a:lvl4pPr marL="1371155" indent="0">
              <a:buNone/>
              <a:defRPr sz="2000"/>
            </a:lvl4pPr>
            <a:lvl5pPr marL="1828206" indent="0">
              <a:buNone/>
              <a:defRPr sz="2000"/>
            </a:lvl5pPr>
            <a:lvl6pPr marL="2285257" indent="0">
              <a:buNone/>
              <a:defRPr sz="2000"/>
            </a:lvl6pPr>
            <a:lvl7pPr marL="2742308" indent="0">
              <a:buNone/>
              <a:defRPr sz="2000"/>
            </a:lvl7pPr>
            <a:lvl8pPr marL="3199360" indent="0">
              <a:buNone/>
              <a:defRPr sz="2000"/>
            </a:lvl8pPr>
            <a:lvl9pPr marL="3656411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052" indent="0">
              <a:buNone/>
              <a:defRPr sz="1199"/>
            </a:lvl2pPr>
            <a:lvl3pPr marL="914103" indent="0">
              <a:buNone/>
              <a:defRPr sz="1000"/>
            </a:lvl3pPr>
            <a:lvl4pPr marL="1371155" indent="0">
              <a:buNone/>
              <a:defRPr sz="900"/>
            </a:lvl4pPr>
            <a:lvl5pPr marL="1828206" indent="0">
              <a:buNone/>
              <a:defRPr sz="900"/>
            </a:lvl5pPr>
            <a:lvl6pPr marL="2285257" indent="0">
              <a:buNone/>
              <a:defRPr sz="900"/>
            </a:lvl6pPr>
            <a:lvl7pPr marL="2742308" indent="0">
              <a:buNone/>
              <a:defRPr sz="900"/>
            </a:lvl7pPr>
            <a:lvl8pPr marL="3199360" indent="0">
              <a:buNone/>
              <a:defRPr sz="900"/>
            </a:lvl8pPr>
            <a:lvl9pPr marL="3656411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7049-CC2E-48BA-A694-0DAB8A971C4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0FE47-413A-4CE8-9694-A389EBDF19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612056"/>
      </p:ext>
    </p:extLst>
  </p:cSld>
  <p:clrMapOvr>
    <a:masterClrMapping/>
  </p:clrMapOvr>
  <p:transition spd="med" advClick="0" advTm="0">
    <p:random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7049-CC2E-48BA-A694-0DAB8A971C4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0FE47-413A-4CE8-9694-A389EBDF19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171955"/>
      </p:ext>
    </p:extLst>
  </p:cSld>
  <p:clrMapOvr>
    <a:masterClrMapping/>
  </p:clrMapOvr>
  <p:transition spd="med" advClick="0" advTm="0">
    <p:random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20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20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7049-CC2E-48BA-A694-0DAB8A971C4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0FE47-413A-4CE8-9694-A389EBDF19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183391"/>
      </p:ext>
    </p:extLst>
  </p:cSld>
  <p:clrMapOvr>
    <a:masterClrMapping/>
  </p:clrMapOvr>
  <p:transition spd="med" advClick="0" advTm="0">
    <p:random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 userDrawn="1"/>
        </p:nvSpPr>
        <p:spPr>
          <a:xfrm>
            <a:off x="8711163" y="4721903"/>
            <a:ext cx="432841" cy="432840"/>
          </a:xfrm>
          <a:custGeom>
            <a:avLst/>
            <a:gdLst>
              <a:gd name="connsiteX0" fmla="*/ 689548 w 1064301"/>
              <a:gd name="connsiteY0" fmla="*/ 0 h 1064301"/>
              <a:gd name="connsiteX1" fmla="*/ 957951 w 1064301"/>
              <a:gd name="connsiteY1" fmla="*/ 54188 h 1064301"/>
              <a:gd name="connsiteX2" fmla="*/ 1064301 w 1064301"/>
              <a:gd name="connsiteY2" fmla="*/ 111913 h 1064301"/>
              <a:gd name="connsiteX3" fmla="*/ 1064301 w 1064301"/>
              <a:gd name="connsiteY3" fmla="*/ 1064301 h 1064301"/>
              <a:gd name="connsiteX4" fmla="*/ 111913 w 1064301"/>
              <a:gd name="connsiteY4" fmla="*/ 1064301 h 1064301"/>
              <a:gd name="connsiteX5" fmla="*/ 54188 w 1064301"/>
              <a:gd name="connsiteY5" fmla="*/ 957951 h 1064301"/>
              <a:gd name="connsiteX6" fmla="*/ 0 w 1064301"/>
              <a:gd name="connsiteY6" fmla="*/ 689548 h 1064301"/>
              <a:gd name="connsiteX7" fmla="*/ 689548 w 1064301"/>
              <a:gd name="connsiteY7" fmla="*/ 0 h 106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4301" h="1064301">
                <a:moveTo>
                  <a:pt x="689548" y="0"/>
                </a:moveTo>
                <a:cubicBezTo>
                  <a:pt x="784755" y="0"/>
                  <a:pt x="875455" y="19295"/>
                  <a:pt x="957951" y="54188"/>
                </a:cubicBezTo>
                <a:lnTo>
                  <a:pt x="1064301" y="111913"/>
                </a:lnTo>
                <a:lnTo>
                  <a:pt x="1064301" y="1064301"/>
                </a:lnTo>
                <a:lnTo>
                  <a:pt x="111913" y="1064301"/>
                </a:lnTo>
                <a:lnTo>
                  <a:pt x="54188" y="957951"/>
                </a:lnTo>
                <a:cubicBezTo>
                  <a:pt x="19295" y="875455"/>
                  <a:pt x="0" y="784755"/>
                  <a:pt x="0" y="689548"/>
                </a:cubicBezTo>
                <a:cubicBezTo>
                  <a:pt x="0" y="308721"/>
                  <a:pt x="308721" y="0"/>
                  <a:pt x="689548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80" rIns="68559" bIns="34280"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3" name="TextBox 15"/>
          <p:cNvSpPr txBox="1"/>
          <p:nvPr userDrawn="1"/>
        </p:nvSpPr>
        <p:spPr>
          <a:xfrm>
            <a:off x="8785278" y="4858673"/>
            <a:ext cx="340825" cy="221181"/>
          </a:xfrm>
          <a:prstGeom prst="rect">
            <a:avLst/>
          </a:prstGeom>
          <a:noFill/>
        </p:spPr>
        <p:txBody>
          <a:bodyPr wrap="square" lIns="51404" tIns="25701" rIns="51404" bIns="25701" rtlCol="0">
            <a:spAutoFit/>
          </a:bodyPr>
          <a:lstStyle/>
          <a:p>
            <a:pPr algn="ctr"/>
            <a:fld id="{2EEF1883-7A0E-4F66-9932-E581691AD397}" type="slidenum">
              <a:rPr lang="zh-CN" altLang="en-US" sz="1100" smtClean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1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1763085"/>
      </p:ext>
    </p:extLst>
  </p:cSld>
  <p:clrMapOvr>
    <a:masterClrMapping/>
  </p:clrMapOvr>
  <p:transition spd="med" advClick="0" advTm="0">
    <p:random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ABEBE-EF13-4983-B182-046B37A0370C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2020/6/24</a:t>
            </a:fld>
            <a:endParaRPr lang="zh-CN" altLang="en-US" sz="14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45E6F-D1B7-49E0-9AB3-789D9698C19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sz="14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396829"/>
      </p:ext>
    </p:extLst>
  </p:cSld>
  <p:clrMapOvr>
    <a:masterClrMapping/>
  </p:clrMapOvr>
  <p:transition spd="med" advClick="0" advTm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026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632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600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307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0F0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灰色01副本.jp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620"/>
            <a:ext cx="9145588" cy="514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197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6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dministrator\Desktop\灰色01副本.jp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620"/>
            <a:ext cx="9145588" cy="514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7049-CC2E-48BA-A694-0DAB8A971C4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0FE47-413A-4CE8-9694-A389EBDF19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48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med" advClick="0" advTm="0">
    <p:random/>
  </p:transition>
  <p:txStyles>
    <p:titleStyle>
      <a:lvl1pPr algn="ctr" defTabSz="914103" rtl="0" eaLnBrk="1" latinLnBrk="0" hangingPunct="1"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88" indent="-342788" algn="l" defTabSz="914103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709" indent="-285657" algn="l" defTabSz="914103" rtl="0" eaLnBrk="1" latinLnBrk="0" hangingPunct="1">
        <a:spcBef>
          <a:spcPct val="20000"/>
        </a:spcBef>
        <a:buFont typeface="Arial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29" indent="-228526" algn="l" defTabSz="914103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680" indent="-228526" algn="l" defTabSz="91410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31" indent="-228526" algn="l" defTabSz="91410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83" indent="-228526" algn="l" defTabSz="9141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34" indent="-228526" algn="l" defTabSz="9141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86" indent="-228526" algn="l" defTabSz="9141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7" indent="-228526" algn="l" defTabSz="9141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2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03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5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6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7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8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11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495CA-CB87-42F5-AD11-A63647B25AC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33C9F-EFB6-4360-A5D6-81DD839FD7B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C:\Users\Administrator\Desktop\灰色01副本.jpg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620"/>
            <a:ext cx="9145588" cy="514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043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1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dministrator\Desktop\灰色01副本.jp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620"/>
            <a:ext cx="9145588" cy="514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7049-CC2E-48BA-A694-0DAB8A971C4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0FE47-413A-4CE8-9694-A389EBDF19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85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transition spd="med" advClick="0" advTm="0">
    <p:random/>
  </p:transition>
  <p:txStyles>
    <p:titleStyle>
      <a:lvl1pPr algn="ctr" defTabSz="914103" rtl="0" eaLnBrk="1" latinLnBrk="0" hangingPunct="1"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88" indent="-342788" algn="l" defTabSz="914103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709" indent="-285657" algn="l" defTabSz="914103" rtl="0" eaLnBrk="1" latinLnBrk="0" hangingPunct="1">
        <a:spcBef>
          <a:spcPct val="20000"/>
        </a:spcBef>
        <a:buFont typeface="Arial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29" indent="-228526" algn="l" defTabSz="914103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680" indent="-228526" algn="l" defTabSz="91410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31" indent="-228526" algn="l" defTabSz="91410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83" indent="-228526" algn="l" defTabSz="9141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34" indent="-228526" algn="l" defTabSz="9141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86" indent="-228526" algn="l" defTabSz="9141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7" indent="-228526" algn="l" defTabSz="9141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2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03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5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6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7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8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11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Drs_Aiu7xx6S-ix95f9kNsA6ueKRpN2J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6157702" y="1236328"/>
            <a:ext cx="2962335" cy="3019526"/>
          </a:xfrm>
          <a:prstGeom prst="parallelogram">
            <a:avLst>
              <a:gd name="adj" fmla="val 57883"/>
            </a:avLst>
          </a:prstGeom>
          <a:gradFill>
            <a:gsLst>
              <a:gs pos="30000">
                <a:srgbClr val="E6E6E6">
                  <a:alpha val="24000"/>
                </a:srgbClr>
              </a:gs>
              <a:gs pos="100000">
                <a:srgbClr val="E6E6E6">
                  <a:alpha val="25000"/>
                </a:srgbClr>
              </a:gs>
            </a:gsLst>
            <a:lin ang="7200000" scaled="0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99" kern="0">
              <a:solidFill>
                <a:srgbClr val="FFFFFF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13169" y="2"/>
            <a:ext cx="2889482" cy="3785847"/>
          </a:xfrm>
          <a:prstGeom prst="parallelogram">
            <a:avLst>
              <a:gd name="adj" fmla="val 69801"/>
            </a:avLst>
          </a:prstGeom>
          <a:gradFill>
            <a:gsLst>
              <a:gs pos="30000">
                <a:srgbClr val="E6E6E6">
                  <a:alpha val="21000"/>
                </a:srgbClr>
              </a:gs>
              <a:gs pos="100000">
                <a:srgbClr val="E6E6E6">
                  <a:alpha val="25000"/>
                </a:srgbClr>
              </a:gs>
            </a:gsLst>
            <a:lin ang="7200000" scaled="0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99" kern="0">
              <a:solidFill>
                <a:srgbClr val="FFFFFF"/>
              </a:solidFill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371548" y="2645229"/>
            <a:ext cx="1627070" cy="2498272"/>
          </a:xfrm>
          <a:prstGeom prst="parallelogram">
            <a:avLst>
              <a:gd name="adj" fmla="val 85049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99" kern="0">
              <a:solidFill>
                <a:srgbClr val="FFFFFF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97626" y="1714500"/>
            <a:ext cx="1920240" cy="3429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平行四边形 5"/>
          <p:cNvSpPr/>
          <p:nvPr/>
        </p:nvSpPr>
        <p:spPr>
          <a:xfrm rot="10800000">
            <a:off x="7147905" y="0"/>
            <a:ext cx="1627070" cy="2498272"/>
          </a:xfrm>
          <a:prstGeom prst="parallelogram">
            <a:avLst>
              <a:gd name="adj" fmla="val 85049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99" kern="0">
              <a:solidFill>
                <a:srgbClr val="FFFFFF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6848205" y="0"/>
            <a:ext cx="1700693" cy="303695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12"/>
          <p:cNvSpPr/>
          <p:nvPr/>
        </p:nvSpPr>
        <p:spPr>
          <a:xfrm>
            <a:off x="8102238" y="3252652"/>
            <a:ext cx="1048295" cy="1890848"/>
          </a:xfrm>
          <a:custGeom>
            <a:avLst/>
            <a:gdLst>
              <a:gd name="connsiteX0" fmla="*/ 0 w 1400224"/>
              <a:gd name="connsiteY0" fmla="*/ 0 h 2939143"/>
              <a:gd name="connsiteX1" fmla="*/ 1400224 w 1400224"/>
              <a:gd name="connsiteY1" fmla="*/ 0 h 2939143"/>
              <a:gd name="connsiteX2" fmla="*/ 1400224 w 1400224"/>
              <a:gd name="connsiteY2" fmla="*/ 2939143 h 2939143"/>
              <a:gd name="connsiteX3" fmla="*/ 0 w 1400224"/>
              <a:gd name="connsiteY3" fmla="*/ 2939143 h 2939143"/>
              <a:gd name="connsiteX4" fmla="*/ 0 w 1400224"/>
              <a:gd name="connsiteY4" fmla="*/ 0 h 2939143"/>
              <a:gd name="connsiteX0" fmla="*/ 0 w 1400224"/>
              <a:gd name="connsiteY0" fmla="*/ 0 h 2939143"/>
              <a:gd name="connsiteX1" fmla="*/ 1400224 w 1400224"/>
              <a:gd name="connsiteY1" fmla="*/ 0 h 2939143"/>
              <a:gd name="connsiteX2" fmla="*/ 1397726 w 1400224"/>
              <a:gd name="connsiteY2" fmla="*/ 418012 h 2939143"/>
              <a:gd name="connsiteX3" fmla="*/ 1400224 w 1400224"/>
              <a:gd name="connsiteY3" fmla="*/ 2939143 h 2939143"/>
              <a:gd name="connsiteX4" fmla="*/ 0 w 1400224"/>
              <a:gd name="connsiteY4" fmla="*/ 2939143 h 2939143"/>
              <a:gd name="connsiteX5" fmla="*/ 0 w 1400224"/>
              <a:gd name="connsiteY5" fmla="*/ 0 h 2939143"/>
              <a:gd name="connsiteX0" fmla="*/ 0 w 1400224"/>
              <a:gd name="connsiteY0" fmla="*/ 0 h 2939143"/>
              <a:gd name="connsiteX1" fmla="*/ 1400224 w 1400224"/>
              <a:gd name="connsiteY1" fmla="*/ 0 h 2939143"/>
              <a:gd name="connsiteX2" fmla="*/ 1397726 w 1400224"/>
              <a:gd name="connsiteY2" fmla="*/ 418012 h 2939143"/>
              <a:gd name="connsiteX3" fmla="*/ 1400224 w 1400224"/>
              <a:gd name="connsiteY3" fmla="*/ 2939143 h 2939143"/>
              <a:gd name="connsiteX4" fmla="*/ 339634 w 1400224"/>
              <a:gd name="connsiteY4" fmla="*/ 2926080 h 2939143"/>
              <a:gd name="connsiteX5" fmla="*/ 0 w 1400224"/>
              <a:gd name="connsiteY5" fmla="*/ 2939143 h 2939143"/>
              <a:gd name="connsiteX6" fmla="*/ 0 w 1400224"/>
              <a:gd name="connsiteY6" fmla="*/ 0 h 2939143"/>
              <a:gd name="connsiteX0" fmla="*/ 0 w 1473880"/>
              <a:gd name="connsiteY0" fmla="*/ 0 h 2939143"/>
              <a:gd name="connsiteX1" fmla="*/ 1400224 w 1473880"/>
              <a:gd name="connsiteY1" fmla="*/ 0 h 2939143"/>
              <a:gd name="connsiteX2" fmla="*/ 1397726 w 1473880"/>
              <a:gd name="connsiteY2" fmla="*/ 418012 h 2939143"/>
              <a:gd name="connsiteX3" fmla="*/ 1384663 w 1473880"/>
              <a:gd name="connsiteY3" fmla="*/ 979714 h 2939143"/>
              <a:gd name="connsiteX4" fmla="*/ 1400224 w 1473880"/>
              <a:gd name="connsiteY4" fmla="*/ 2939143 h 2939143"/>
              <a:gd name="connsiteX5" fmla="*/ 339634 w 1473880"/>
              <a:gd name="connsiteY5" fmla="*/ 2926080 h 2939143"/>
              <a:gd name="connsiteX6" fmla="*/ 0 w 1473880"/>
              <a:gd name="connsiteY6" fmla="*/ 2939143 h 2939143"/>
              <a:gd name="connsiteX7" fmla="*/ 0 w 1473880"/>
              <a:gd name="connsiteY7" fmla="*/ 0 h 2939143"/>
              <a:gd name="connsiteX0" fmla="*/ 0 w 1465958"/>
              <a:gd name="connsiteY0" fmla="*/ 0 h 2939143"/>
              <a:gd name="connsiteX1" fmla="*/ 1400224 w 1465958"/>
              <a:gd name="connsiteY1" fmla="*/ 0 h 2939143"/>
              <a:gd name="connsiteX2" fmla="*/ 1397726 w 1465958"/>
              <a:gd name="connsiteY2" fmla="*/ 418012 h 2939143"/>
              <a:gd name="connsiteX3" fmla="*/ 1384663 w 1465958"/>
              <a:gd name="connsiteY3" fmla="*/ 979714 h 2939143"/>
              <a:gd name="connsiteX4" fmla="*/ 339634 w 1465958"/>
              <a:gd name="connsiteY4" fmla="*/ 2926080 h 2939143"/>
              <a:gd name="connsiteX5" fmla="*/ 0 w 1465958"/>
              <a:gd name="connsiteY5" fmla="*/ 2939143 h 2939143"/>
              <a:gd name="connsiteX6" fmla="*/ 0 w 1465958"/>
              <a:gd name="connsiteY6" fmla="*/ 0 h 2939143"/>
              <a:gd name="connsiteX0" fmla="*/ 0 w 1465958"/>
              <a:gd name="connsiteY0" fmla="*/ 0 h 2939143"/>
              <a:gd name="connsiteX1" fmla="*/ 1397726 w 1465958"/>
              <a:gd name="connsiteY1" fmla="*/ 418012 h 2939143"/>
              <a:gd name="connsiteX2" fmla="*/ 1384663 w 1465958"/>
              <a:gd name="connsiteY2" fmla="*/ 979714 h 2939143"/>
              <a:gd name="connsiteX3" fmla="*/ 339634 w 1465958"/>
              <a:gd name="connsiteY3" fmla="*/ 2926080 h 2939143"/>
              <a:gd name="connsiteX4" fmla="*/ 0 w 1465958"/>
              <a:gd name="connsiteY4" fmla="*/ 2939143 h 2939143"/>
              <a:gd name="connsiteX5" fmla="*/ 0 w 1465958"/>
              <a:gd name="connsiteY5" fmla="*/ 0 h 2939143"/>
              <a:gd name="connsiteX0" fmla="*/ 0 w 1465958"/>
              <a:gd name="connsiteY0" fmla="*/ 2521131 h 2521131"/>
              <a:gd name="connsiteX1" fmla="*/ 1397726 w 1465958"/>
              <a:gd name="connsiteY1" fmla="*/ 0 h 2521131"/>
              <a:gd name="connsiteX2" fmla="*/ 1384663 w 1465958"/>
              <a:gd name="connsiteY2" fmla="*/ 561702 h 2521131"/>
              <a:gd name="connsiteX3" fmla="*/ 339634 w 1465958"/>
              <a:gd name="connsiteY3" fmla="*/ 2508068 h 2521131"/>
              <a:gd name="connsiteX4" fmla="*/ 0 w 1465958"/>
              <a:gd name="connsiteY4" fmla="*/ 2521131 h 2521131"/>
              <a:gd name="connsiteX0" fmla="*/ 0 w 1472872"/>
              <a:gd name="connsiteY0" fmla="*/ 2521131 h 2521131"/>
              <a:gd name="connsiteX1" fmla="*/ 1397726 w 1472872"/>
              <a:gd name="connsiteY1" fmla="*/ 0 h 2521131"/>
              <a:gd name="connsiteX2" fmla="*/ 1394139 w 1472872"/>
              <a:gd name="connsiteY2" fmla="*/ 561702 h 2521131"/>
              <a:gd name="connsiteX3" fmla="*/ 339634 w 1472872"/>
              <a:gd name="connsiteY3" fmla="*/ 2508068 h 2521131"/>
              <a:gd name="connsiteX4" fmla="*/ 0 w 1472872"/>
              <a:gd name="connsiteY4" fmla="*/ 2521131 h 2521131"/>
              <a:gd name="connsiteX0" fmla="*/ 0 w 1403223"/>
              <a:gd name="connsiteY0" fmla="*/ 2521131 h 2521131"/>
              <a:gd name="connsiteX1" fmla="*/ 1397726 w 1403223"/>
              <a:gd name="connsiteY1" fmla="*/ 0 h 2521131"/>
              <a:gd name="connsiteX2" fmla="*/ 1394139 w 1403223"/>
              <a:gd name="connsiteY2" fmla="*/ 561702 h 2521131"/>
              <a:gd name="connsiteX3" fmla="*/ 339634 w 1403223"/>
              <a:gd name="connsiteY3" fmla="*/ 2508068 h 2521131"/>
              <a:gd name="connsiteX4" fmla="*/ 0 w 1403223"/>
              <a:gd name="connsiteY4" fmla="*/ 2521131 h 2521131"/>
              <a:gd name="connsiteX0" fmla="*/ 0 w 1397726"/>
              <a:gd name="connsiteY0" fmla="*/ 2521131 h 2521131"/>
              <a:gd name="connsiteX1" fmla="*/ 1397726 w 1397726"/>
              <a:gd name="connsiteY1" fmla="*/ 0 h 2521131"/>
              <a:gd name="connsiteX2" fmla="*/ 1394139 w 1397726"/>
              <a:gd name="connsiteY2" fmla="*/ 561702 h 2521131"/>
              <a:gd name="connsiteX3" fmla="*/ 339634 w 1397726"/>
              <a:gd name="connsiteY3" fmla="*/ 2508068 h 2521131"/>
              <a:gd name="connsiteX4" fmla="*/ 0 w 1397726"/>
              <a:gd name="connsiteY4" fmla="*/ 2521131 h 2521131"/>
              <a:gd name="connsiteX0" fmla="*/ 0 w 1397726"/>
              <a:gd name="connsiteY0" fmla="*/ 2521131 h 2521131"/>
              <a:gd name="connsiteX1" fmla="*/ 1397726 w 1397726"/>
              <a:gd name="connsiteY1" fmla="*/ 0 h 2521131"/>
              <a:gd name="connsiteX2" fmla="*/ 1394139 w 1397726"/>
              <a:gd name="connsiteY2" fmla="*/ 561702 h 2521131"/>
              <a:gd name="connsiteX3" fmla="*/ 339634 w 1397726"/>
              <a:gd name="connsiteY3" fmla="*/ 2508068 h 2521131"/>
              <a:gd name="connsiteX4" fmla="*/ 0 w 1397726"/>
              <a:gd name="connsiteY4" fmla="*/ 2521131 h 2521131"/>
              <a:gd name="connsiteX0" fmla="*/ 0 w 1397726"/>
              <a:gd name="connsiteY0" fmla="*/ 2521131 h 2521131"/>
              <a:gd name="connsiteX1" fmla="*/ 1397726 w 1397726"/>
              <a:gd name="connsiteY1" fmla="*/ 0 h 2521131"/>
              <a:gd name="connsiteX2" fmla="*/ 1394139 w 1397726"/>
              <a:gd name="connsiteY2" fmla="*/ 561702 h 2521131"/>
              <a:gd name="connsiteX3" fmla="*/ 339634 w 1397726"/>
              <a:gd name="connsiteY3" fmla="*/ 2508068 h 2521131"/>
              <a:gd name="connsiteX4" fmla="*/ 0 w 1397726"/>
              <a:gd name="connsiteY4" fmla="*/ 2521131 h 2521131"/>
              <a:gd name="connsiteX0" fmla="*/ 0 w 1397726"/>
              <a:gd name="connsiteY0" fmla="*/ 2521131 h 2521131"/>
              <a:gd name="connsiteX1" fmla="*/ 1397726 w 1397726"/>
              <a:gd name="connsiteY1" fmla="*/ 0 h 2521131"/>
              <a:gd name="connsiteX2" fmla="*/ 1394139 w 1397726"/>
              <a:gd name="connsiteY2" fmla="*/ 561702 h 2521131"/>
              <a:gd name="connsiteX3" fmla="*/ 339634 w 1397726"/>
              <a:gd name="connsiteY3" fmla="*/ 2508068 h 2521131"/>
              <a:gd name="connsiteX4" fmla="*/ 0 w 1397726"/>
              <a:gd name="connsiteY4" fmla="*/ 2521131 h 2521131"/>
              <a:gd name="connsiteX0" fmla="*/ 0 w 1397726"/>
              <a:gd name="connsiteY0" fmla="*/ 2521131 h 2521131"/>
              <a:gd name="connsiteX1" fmla="*/ 1397726 w 1397726"/>
              <a:gd name="connsiteY1" fmla="*/ 0 h 2521131"/>
              <a:gd name="connsiteX2" fmla="*/ 1394139 w 1397726"/>
              <a:gd name="connsiteY2" fmla="*/ 561702 h 2521131"/>
              <a:gd name="connsiteX3" fmla="*/ 339634 w 1397726"/>
              <a:gd name="connsiteY3" fmla="*/ 2508068 h 2521131"/>
              <a:gd name="connsiteX4" fmla="*/ 0 w 1397726"/>
              <a:gd name="connsiteY4" fmla="*/ 2521131 h 2521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726" h="2521131">
                <a:moveTo>
                  <a:pt x="0" y="2521131"/>
                </a:moveTo>
                <a:lnTo>
                  <a:pt x="1397726" y="0"/>
                </a:lnTo>
                <a:cubicBezTo>
                  <a:pt x="1395133" y="163286"/>
                  <a:pt x="1399521" y="-881"/>
                  <a:pt x="1394139" y="561702"/>
                </a:cubicBezTo>
                <a:cubicBezTo>
                  <a:pt x="348281" y="2529456"/>
                  <a:pt x="1384630" y="600122"/>
                  <a:pt x="339634" y="2508068"/>
                </a:cubicBezTo>
                <a:lnTo>
                  <a:pt x="0" y="2521131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9" name="矩形 13"/>
          <p:cNvSpPr/>
          <p:nvPr/>
        </p:nvSpPr>
        <p:spPr>
          <a:xfrm>
            <a:off x="8481851" y="3996560"/>
            <a:ext cx="668683" cy="1146941"/>
          </a:xfrm>
          <a:custGeom>
            <a:avLst/>
            <a:gdLst>
              <a:gd name="connsiteX0" fmla="*/ 0 w 891577"/>
              <a:gd name="connsiteY0" fmla="*/ 0 h 1529255"/>
              <a:gd name="connsiteX1" fmla="*/ 891577 w 891577"/>
              <a:gd name="connsiteY1" fmla="*/ 0 h 1529255"/>
              <a:gd name="connsiteX2" fmla="*/ 891577 w 891577"/>
              <a:gd name="connsiteY2" fmla="*/ 1529255 h 1529255"/>
              <a:gd name="connsiteX3" fmla="*/ 0 w 891577"/>
              <a:gd name="connsiteY3" fmla="*/ 1529255 h 1529255"/>
              <a:gd name="connsiteX4" fmla="*/ 0 w 891577"/>
              <a:gd name="connsiteY4" fmla="*/ 0 h 1529255"/>
              <a:gd name="connsiteX0" fmla="*/ 0 w 891577"/>
              <a:gd name="connsiteY0" fmla="*/ 1529255 h 1529255"/>
              <a:gd name="connsiteX1" fmla="*/ 891577 w 891577"/>
              <a:gd name="connsiteY1" fmla="*/ 0 h 1529255"/>
              <a:gd name="connsiteX2" fmla="*/ 891577 w 891577"/>
              <a:gd name="connsiteY2" fmla="*/ 1529255 h 1529255"/>
              <a:gd name="connsiteX3" fmla="*/ 0 w 891577"/>
              <a:gd name="connsiteY3" fmla="*/ 1529255 h 152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1577" h="1529255">
                <a:moveTo>
                  <a:pt x="0" y="1529255"/>
                </a:moveTo>
                <a:lnTo>
                  <a:pt x="891577" y="0"/>
                </a:lnTo>
                <a:lnTo>
                  <a:pt x="891577" y="1529255"/>
                </a:lnTo>
                <a:lnTo>
                  <a:pt x="0" y="152925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7851230" y="2948152"/>
            <a:ext cx="1190297" cy="21953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7643856" y="2453873"/>
            <a:ext cx="1458291" cy="26896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7433959" y="2033752"/>
            <a:ext cx="1686076" cy="31097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平行四边形 12"/>
          <p:cNvSpPr/>
          <p:nvPr/>
        </p:nvSpPr>
        <p:spPr>
          <a:xfrm rot="10800000">
            <a:off x="7614429" y="1284142"/>
            <a:ext cx="1505606" cy="2172182"/>
          </a:xfrm>
          <a:prstGeom prst="parallelogram">
            <a:avLst>
              <a:gd name="adj" fmla="val 82639"/>
            </a:avLst>
          </a:prstGeom>
          <a:solidFill>
            <a:srgbClr val="DDDB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99" kern="0">
              <a:solidFill>
                <a:srgbClr val="FFFFFF"/>
              </a:solidFill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46257" y="1633181"/>
            <a:ext cx="1511491" cy="2165507"/>
          </a:xfrm>
          <a:prstGeom prst="parallelogram">
            <a:avLst>
              <a:gd name="adj" fmla="val 80054"/>
            </a:avLst>
          </a:prstGeom>
          <a:solidFill>
            <a:srgbClr val="E1E1E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99" kern="0">
              <a:solidFill>
                <a:srgbClr val="FFFFFF"/>
              </a:solidFill>
            </a:endParaRPr>
          </a:p>
        </p:txBody>
      </p:sp>
      <p:sp>
        <p:nvSpPr>
          <p:cNvPr id="15" name="平行四边形 14"/>
          <p:cNvSpPr/>
          <p:nvPr/>
        </p:nvSpPr>
        <p:spPr>
          <a:xfrm>
            <a:off x="1395251" y="3036953"/>
            <a:ext cx="928661" cy="857411"/>
          </a:xfrm>
          <a:prstGeom prst="parallelogram">
            <a:avLst>
              <a:gd name="adj" fmla="val 56150"/>
            </a:avLst>
          </a:prstGeom>
          <a:solidFill>
            <a:srgbClr val="D8D8D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99" kern="0">
              <a:solidFill>
                <a:srgbClr val="FFFFFF"/>
              </a:solidFill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1859579" y="2"/>
            <a:ext cx="1159518" cy="536027"/>
          </a:xfrm>
          <a:prstGeom prst="parallelogram">
            <a:avLst>
              <a:gd name="adj" fmla="val 53252"/>
            </a:avLst>
          </a:prstGeom>
          <a:solidFill>
            <a:srgbClr val="E1E1E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99" kern="0">
              <a:solidFill>
                <a:srgbClr val="FFFFFF"/>
              </a:solidFill>
            </a:endParaRPr>
          </a:p>
        </p:txBody>
      </p:sp>
      <p:sp>
        <p:nvSpPr>
          <p:cNvPr id="17" name="矩形 24"/>
          <p:cNvSpPr/>
          <p:nvPr/>
        </p:nvSpPr>
        <p:spPr>
          <a:xfrm>
            <a:off x="1" y="1"/>
            <a:ext cx="670034" cy="1206062"/>
          </a:xfrm>
          <a:custGeom>
            <a:avLst/>
            <a:gdLst>
              <a:gd name="connsiteX0" fmla="*/ 0 w 893379"/>
              <a:gd name="connsiteY0" fmla="*/ 0 h 1608083"/>
              <a:gd name="connsiteX1" fmla="*/ 893379 w 893379"/>
              <a:gd name="connsiteY1" fmla="*/ 0 h 1608083"/>
              <a:gd name="connsiteX2" fmla="*/ 893379 w 893379"/>
              <a:gd name="connsiteY2" fmla="*/ 1608083 h 1608083"/>
              <a:gd name="connsiteX3" fmla="*/ 0 w 893379"/>
              <a:gd name="connsiteY3" fmla="*/ 1608083 h 1608083"/>
              <a:gd name="connsiteX4" fmla="*/ 0 w 893379"/>
              <a:gd name="connsiteY4" fmla="*/ 0 h 1608083"/>
              <a:gd name="connsiteX0" fmla="*/ 0 w 893379"/>
              <a:gd name="connsiteY0" fmla="*/ 0 h 1608083"/>
              <a:gd name="connsiteX1" fmla="*/ 893379 w 893379"/>
              <a:gd name="connsiteY1" fmla="*/ 0 h 1608083"/>
              <a:gd name="connsiteX2" fmla="*/ 0 w 893379"/>
              <a:gd name="connsiteY2" fmla="*/ 1608083 h 1608083"/>
              <a:gd name="connsiteX3" fmla="*/ 0 w 893379"/>
              <a:gd name="connsiteY3" fmla="*/ 0 h 16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379" h="1608083">
                <a:moveTo>
                  <a:pt x="0" y="0"/>
                </a:moveTo>
                <a:lnTo>
                  <a:pt x="893379" y="0"/>
                </a:lnTo>
                <a:lnTo>
                  <a:pt x="0" y="1608083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102475" y="2"/>
            <a:ext cx="1174532" cy="21756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12006" y="0"/>
            <a:ext cx="1471375" cy="27254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26489" y="2"/>
            <a:ext cx="1664513" cy="30832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33"/>
          <p:cNvSpPr/>
          <p:nvPr/>
        </p:nvSpPr>
        <p:spPr>
          <a:xfrm>
            <a:off x="-7883" y="1"/>
            <a:ext cx="1048407" cy="1891862"/>
          </a:xfrm>
          <a:custGeom>
            <a:avLst/>
            <a:gdLst>
              <a:gd name="connsiteX0" fmla="*/ 0 w 1387366"/>
              <a:gd name="connsiteY0" fmla="*/ 0 h 2522483"/>
              <a:gd name="connsiteX1" fmla="*/ 1387366 w 1387366"/>
              <a:gd name="connsiteY1" fmla="*/ 0 h 2522483"/>
              <a:gd name="connsiteX2" fmla="*/ 1387366 w 1387366"/>
              <a:gd name="connsiteY2" fmla="*/ 2522483 h 2522483"/>
              <a:gd name="connsiteX3" fmla="*/ 0 w 1387366"/>
              <a:gd name="connsiteY3" fmla="*/ 2522483 h 2522483"/>
              <a:gd name="connsiteX4" fmla="*/ 0 w 1387366"/>
              <a:gd name="connsiteY4" fmla="*/ 0 h 2522483"/>
              <a:gd name="connsiteX0" fmla="*/ 0 w 1387366"/>
              <a:gd name="connsiteY0" fmla="*/ 0 h 2522483"/>
              <a:gd name="connsiteX1" fmla="*/ 1030014 w 1387366"/>
              <a:gd name="connsiteY1" fmla="*/ 0 h 2522483"/>
              <a:gd name="connsiteX2" fmla="*/ 1387366 w 1387366"/>
              <a:gd name="connsiteY2" fmla="*/ 0 h 2522483"/>
              <a:gd name="connsiteX3" fmla="*/ 1387366 w 1387366"/>
              <a:gd name="connsiteY3" fmla="*/ 2522483 h 2522483"/>
              <a:gd name="connsiteX4" fmla="*/ 0 w 1387366"/>
              <a:gd name="connsiteY4" fmla="*/ 2522483 h 2522483"/>
              <a:gd name="connsiteX5" fmla="*/ 0 w 1387366"/>
              <a:gd name="connsiteY5" fmla="*/ 0 h 2522483"/>
              <a:gd name="connsiteX0" fmla="*/ 10510 w 1397876"/>
              <a:gd name="connsiteY0" fmla="*/ 0 h 2522483"/>
              <a:gd name="connsiteX1" fmla="*/ 1040524 w 1397876"/>
              <a:gd name="connsiteY1" fmla="*/ 0 h 2522483"/>
              <a:gd name="connsiteX2" fmla="*/ 1397876 w 1397876"/>
              <a:gd name="connsiteY2" fmla="*/ 0 h 2522483"/>
              <a:gd name="connsiteX3" fmla="*/ 1397876 w 1397876"/>
              <a:gd name="connsiteY3" fmla="*/ 2522483 h 2522483"/>
              <a:gd name="connsiteX4" fmla="*/ 10510 w 1397876"/>
              <a:gd name="connsiteY4" fmla="*/ 2522483 h 2522483"/>
              <a:gd name="connsiteX5" fmla="*/ 0 w 1397876"/>
              <a:gd name="connsiteY5" fmla="*/ 1923393 h 2522483"/>
              <a:gd name="connsiteX6" fmla="*/ 10510 w 1397876"/>
              <a:gd name="connsiteY6" fmla="*/ 0 h 2522483"/>
              <a:gd name="connsiteX0" fmla="*/ 10510 w 1397876"/>
              <a:gd name="connsiteY0" fmla="*/ 0 h 2522483"/>
              <a:gd name="connsiteX1" fmla="*/ 1040524 w 1397876"/>
              <a:gd name="connsiteY1" fmla="*/ 0 h 2522483"/>
              <a:gd name="connsiteX2" fmla="*/ 1397876 w 1397876"/>
              <a:gd name="connsiteY2" fmla="*/ 0 h 2522483"/>
              <a:gd name="connsiteX3" fmla="*/ 10510 w 1397876"/>
              <a:gd name="connsiteY3" fmla="*/ 2522483 h 2522483"/>
              <a:gd name="connsiteX4" fmla="*/ 0 w 1397876"/>
              <a:gd name="connsiteY4" fmla="*/ 1923393 h 2522483"/>
              <a:gd name="connsiteX5" fmla="*/ 10510 w 1397876"/>
              <a:gd name="connsiteY5" fmla="*/ 0 h 2522483"/>
              <a:gd name="connsiteX0" fmla="*/ 0 w 1397876"/>
              <a:gd name="connsiteY0" fmla="*/ 1923393 h 2522483"/>
              <a:gd name="connsiteX1" fmla="*/ 1040524 w 1397876"/>
              <a:gd name="connsiteY1" fmla="*/ 0 h 2522483"/>
              <a:gd name="connsiteX2" fmla="*/ 1397876 w 1397876"/>
              <a:gd name="connsiteY2" fmla="*/ 0 h 2522483"/>
              <a:gd name="connsiteX3" fmla="*/ 10510 w 1397876"/>
              <a:gd name="connsiteY3" fmla="*/ 2522483 h 2522483"/>
              <a:gd name="connsiteX4" fmla="*/ 0 w 1397876"/>
              <a:gd name="connsiteY4" fmla="*/ 1923393 h 252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876" h="2522483">
                <a:moveTo>
                  <a:pt x="0" y="1923393"/>
                </a:moveTo>
                <a:cubicBezTo>
                  <a:pt x="171669" y="1502979"/>
                  <a:pt x="807545" y="320566"/>
                  <a:pt x="1040524" y="0"/>
                </a:cubicBezTo>
                <a:lnTo>
                  <a:pt x="1397876" y="0"/>
                </a:lnTo>
                <a:lnTo>
                  <a:pt x="10510" y="2522483"/>
                </a:lnTo>
                <a:lnTo>
                  <a:pt x="0" y="192339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2" name="TextBox 71"/>
          <p:cNvSpPr txBox="1"/>
          <p:nvPr/>
        </p:nvSpPr>
        <p:spPr>
          <a:xfrm>
            <a:off x="1335080" y="2747115"/>
            <a:ext cx="6626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学习汇报</a:t>
            </a:r>
          </a:p>
        </p:txBody>
      </p:sp>
      <p:sp>
        <p:nvSpPr>
          <p:cNvPr id="23" name="矩形 22"/>
          <p:cNvSpPr/>
          <p:nvPr/>
        </p:nvSpPr>
        <p:spPr>
          <a:xfrm>
            <a:off x="2052728" y="1911202"/>
            <a:ext cx="5798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视频中学生异常状态检测</a:t>
            </a:r>
          </a:p>
        </p:txBody>
      </p:sp>
      <p:sp>
        <p:nvSpPr>
          <p:cNvPr id="24" name="TextBox 11"/>
          <p:cNvSpPr txBox="1"/>
          <p:nvPr/>
        </p:nvSpPr>
        <p:spPr>
          <a:xfrm flipH="1">
            <a:off x="2820073" y="954927"/>
            <a:ext cx="3800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6000" spc="225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宋体" charset="-122"/>
              </a:rPr>
              <a:t>2020</a:t>
            </a:r>
            <a:r>
              <a:rPr lang="en-US" altLang="zh-CN" sz="6000" spc="225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宋体" charset="-122"/>
              </a:rPr>
              <a:t>-06-19</a:t>
            </a:r>
            <a:endParaRPr lang="id-ID" sz="6000" spc="225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  <a:ea typeface="宋体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347711" y="3236385"/>
            <a:ext cx="1060444" cy="1851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重庆理工大学</a:t>
            </a:r>
            <a:endParaRPr lang="zh-CN" altLang="en-US" sz="1050" dirty="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588627" y="3236385"/>
            <a:ext cx="1279519" cy="185182"/>
          </a:xfrm>
          <a:prstGeom prst="rect">
            <a:avLst/>
          </a:prstGeom>
          <a:noFill/>
          <a:ln w="12700">
            <a:solidFill>
              <a:srgbClr val="B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B80000"/>
                </a:solidFill>
                <a:latin typeface="微软雅黑" pitchFamily="34" charset="-122"/>
                <a:ea typeface="微软雅黑" pitchFamily="34" charset="-122"/>
              </a:rPr>
              <a:t>汇报人：汤国放</a:t>
            </a:r>
          </a:p>
        </p:txBody>
      </p:sp>
    </p:spTree>
    <p:extLst>
      <p:ext uri="{BB962C8B-B14F-4D97-AF65-F5344CB8AC3E}">
        <p14:creationId xmlns:p14="http://schemas.microsoft.com/office/powerpoint/2010/main" val="3564787358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 animBg="1"/>
      <p:bldP spid="2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22"/>
          <p:cNvSpPr>
            <a:spLocks noChangeArrowheads="1"/>
          </p:cNvSpPr>
          <p:nvPr/>
        </p:nvSpPr>
        <p:spPr bwMode="auto">
          <a:xfrm>
            <a:off x="251520" y="1419622"/>
            <a:ext cx="2568178" cy="35480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zh-CN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2" name="TextBox 32"/>
          <p:cNvSpPr>
            <a:spLocks noChangeArrowheads="1"/>
          </p:cNvSpPr>
          <p:nvPr/>
        </p:nvSpPr>
        <p:spPr bwMode="auto">
          <a:xfrm>
            <a:off x="292002" y="1481534"/>
            <a:ext cx="2268140" cy="236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5" tIns="25718" rIns="51435" bIns="2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Neck</a:t>
            </a:r>
            <a:r>
              <a:rPr lang="zh-CN" altLang="en-US" sz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：</a:t>
            </a:r>
            <a:r>
              <a:rPr lang="en-US" altLang="zh-CN" sz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SPP, PAN</a:t>
            </a:r>
            <a:endParaRPr lang="zh-CN" altLang="en-US" sz="1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3" name="矩形 24"/>
          <p:cNvSpPr>
            <a:spLocks noChangeArrowheads="1"/>
          </p:cNvSpPr>
          <p:nvPr/>
        </p:nvSpPr>
        <p:spPr bwMode="auto">
          <a:xfrm>
            <a:off x="251520" y="1924869"/>
            <a:ext cx="2822972" cy="35480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zh-CN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4" name="TextBox 34"/>
          <p:cNvSpPr>
            <a:spLocks noChangeArrowheads="1"/>
          </p:cNvSpPr>
          <p:nvPr/>
        </p:nvSpPr>
        <p:spPr bwMode="auto">
          <a:xfrm>
            <a:off x="292003" y="1987971"/>
            <a:ext cx="2375297" cy="236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5" tIns="25718" rIns="51435" bIns="2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Head: YOLOv3</a:t>
            </a:r>
            <a:endParaRPr lang="zh-CN" altLang="en-US" sz="1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9" name="矩形 30"/>
          <p:cNvSpPr>
            <a:spLocks noChangeArrowheads="1"/>
          </p:cNvSpPr>
          <p:nvPr/>
        </p:nvSpPr>
        <p:spPr bwMode="auto">
          <a:xfrm>
            <a:off x="251520" y="915566"/>
            <a:ext cx="3082528" cy="3536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zh-CN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0" name="TextBox 40"/>
          <p:cNvSpPr>
            <a:spLocks noChangeArrowheads="1"/>
          </p:cNvSpPr>
          <p:nvPr/>
        </p:nvSpPr>
        <p:spPr bwMode="auto">
          <a:xfrm>
            <a:off x="292001" y="978667"/>
            <a:ext cx="2327672" cy="236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5" tIns="25718" rIns="51435" bIns="2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Backbone: CSPDarknet53</a:t>
            </a:r>
            <a:endParaRPr lang="zh-CN" altLang="en-US" sz="1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4" name="文本框 23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3529322" y="387804"/>
            <a:ext cx="183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Yolov5</a:t>
            </a:r>
            <a:r>
              <a:rPr lang="zh-CN" altLang="en-US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网络模型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A05A96-A153-4FE5-ACD8-8D2BA9344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915566"/>
            <a:ext cx="3876675" cy="27908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5109FFE-54B6-43EE-BE11-8BAC942C6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783" y="757136"/>
            <a:ext cx="62579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2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" dur="3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2" dur="3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0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3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  <p:bldP spid="32" grpId="0" bldLvl="0" autoUpdateAnimBg="0"/>
      <p:bldP spid="33" grpId="0" bldLvl="0" animBg="1" autoUpdateAnimBg="0"/>
      <p:bldP spid="34" grpId="0" bldLvl="0" autoUpdateAnimBg="0"/>
      <p:bldP spid="39" grpId="0" bldLvl="0" animBg="1" autoUpdateAnimBg="0"/>
      <p:bldP spid="40" grpId="0" bldLvl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3760153" y="387804"/>
            <a:ext cx="137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Yolov5</a:t>
            </a:r>
            <a:r>
              <a:rPr lang="zh-CN" altLang="en-US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性能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4BC5F42-ED55-461E-87F1-31FFEEADF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300876"/>
              </p:ext>
            </p:extLst>
          </p:nvPr>
        </p:nvGraphicFramePr>
        <p:xfrm>
          <a:off x="1646276" y="1203598"/>
          <a:ext cx="5851447" cy="3262312"/>
        </p:xfrm>
        <a:graphic>
          <a:graphicData uri="http://schemas.openxmlformats.org/drawingml/2006/table">
            <a:tbl>
              <a:tblPr/>
              <a:tblGrid>
                <a:gridCol w="1314942">
                  <a:extLst>
                    <a:ext uri="{9D8B030D-6E8A-4147-A177-3AD203B41FA5}">
                      <a16:colId xmlns:a16="http://schemas.microsoft.com/office/drawing/2014/main" val="213826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44230791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290356380"/>
                    </a:ext>
                  </a:extLst>
                </a:gridCol>
                <a:gridCol w="530662">
                  <a:extLst>
                    <a:ext uri="{9D8B030D-6E8A-4147-A177-3AD203B41FA5}">
                      <a16:colId xmlns:a16="http://schemas.microsoft.com/office/drawing/2014/main" val="2768941451"/>
                    </a:ext>
                  </a:extLst>
                </a:gridCol>
                <a:gridCol w="909498">
                  <a:extLst>
                    <a:ext uri="{9D8B030D-6E8A-4147-A177-3AD203B41FA5}">
                      <a16:colId xmlns:a16="http://schemas.microsoft.com/office/drawing/2014/main" val="181246645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936689174"/>
                    </a:ext>
                  </a:extLst>
                </a:gridCol>
                <a:gridCol w="671499">
                  <a:extLst>
                    <a:ext uri="{9D8B030D-6E8A-4147-A177-3AD203B41FA5}">
                      <a16:colId xmlns:a16="http://schemas.microsoft.com/office/drawing/2014/main" val="3208191253"/>
                    </a:ext>
                  </a:extLst>
                </a:gridCol>
                <a:gridCol w="696654">
                  <a:extLst>
                    <a:ext uri="{9D8B030D-6E8A-4147-A177-3AD203B41FA5}">
                      <a16:colId xmlns:a16="http://schemas.microsoft.com/office/drawing/2014/main" val="2169025650"/>
                    </a:ext>
                  </a:extLst>
                </a:gridCol>
              </a:tblGrid>
              <a:tr h="426158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accent3"/>
                          </a:solidFill>
                          <a:effectLst/>
                        </a:rPr>
                        <a:t>Model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accent3"/>
                          </a:solidFill>
                          <a:effectLst/>
                        </a:rPr>
                        <a:t>AP</a:t>
                      </a:r>
                      <a:r>
                        <a:rPr lang="en-US" sz="1200" b="1" baseline="30000">
                          <a:solidFill>
                            <a:schemeClr val="accent3"/>
                          </a:solidFill>
                          <a:effectLst/>
                        </a:rPr>
                        <a:t>val</a:t>
                      </a:r>
                      <a:endParaRPr lang="en-US" sz="1200" b="1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accent3"/>
                          </a:solidFill>
                          <a:effectLst/>
                        </a:rPr>
                        <a:t>AP</a:t>
                      </a:r>
                      <a:r>
                        <a:rPr lang="en-US" sz="1200" b="1" baseline="30000">
                          <a:solidFill>
                            <a:schemeClr val="accent3"/>
                          </a:solidFill>
                          <a:effectLst/>
                        </a:rPr>
                        <a:t>test</a:t>
                      </a:r>
                      <a:endParaRPr lang="en-US" sz="1200" b="1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accent3"/>
                          </a:solidFill>
                          <a:effectLst/>
                        </a:rPr>
                        <a:t>AP</a:t>
                      </a:r>
                      <a:r>
                        <a:rPr lang="en-US" sz="1200" b="1" baseline="-25000">
                          <a:solidFill>
                            <a:schemeClr val="accent3"/>
                          </a:solidFill>
                          <a:effectLst/>
                        </a:rPr>
                        <a:t>50</a:t>
                      </a:r>
                      <a:endParaRPr lang="en-US" sz="1200" b="1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solidFill>
                            <a:schemeClr val="accent3"/>
                          </a:solidFill>
                          <a:effectLst/>
                        </a:rPr>
                        <a:t>Latency</a:t>
                      </a:r>
                      <a:r>
                        <a:rPr lang="en-US" sz="1200" b="1" baseline="-25000" dirty="0" err="1">
                          <a:solidFill>
                            <a:schemeClr val="accent3"/>
                          </a:solidFill>
                          <a:effectLst/>
                        </a:rPr>
                        <a:t>GPU</a:t>
                      </a:r>
                      <a:endParaRPr lang="en-US" sz="1200" b="1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3"/>
                          </a:solidFill>
                          <a:effectLst/>
                        </a:rPr>
                        <a:t>FPS</a:t>
                      </a:r>
                      <a:r>
                        <a:rPr lang="en-US" sz="1200" b="1" baseline="-25000" dirty="0">
                          <a:solidFill>
                            <a:schemeClr val="accent3"/>
                          </a:solidFill>
                          <a:effectLst/>
                        </a:rPr>
                        <a:t>GPU</a:t>
                      </a:r>
                      <a:endParaRPr lang="en-US" sz="1200" b="1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3"/>
                          </a:solidFill>
                          <a:effectLst/>
                        </a:rPr>
                        <a:t>params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3"/>
                          </a:solidFill>
                          <a:effectLst/>
                        </a:rPr>
                        <a:t>FLOPs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527585"/>
                  </a:ext>
                </a:extLst>
              </a:tr>
              <a:tr h="60249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3"/>
                          </a:solidFill>
                          <a:effectLst/>
                        </a:rPr>
                        <a:t>YOLOv5-s (</a:t>
                      </a:r>
                      <a:r>
                        <a:rPr lang="en-US" sz="1200" u="none" strike="noStrike" dirty="0" err="1">
                          <a:solidFill>
                            <a:schemeClr val="accent3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ckpt</a:t>
                      </a:r>
                      <a:r>
                        <a:rPr lang="en-US" sz="1200" dirty="0">
                          <a:solidFill>
                            <a:schemeClr val="accent3"/>
                          </a:solidFill>
                          <a:effectLst/>
                        </a:rPr>
                        <a:t>)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accent3"/>
                          </a:solidFill>
                          <a:effectLst/>
                        </a:rPr>
                        <a:t>35.5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accent3"/>
                          </a:solidFill>
                          <a:effectLst/>
                        </a:rPr>
                        <a:t>35.5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accent3"/>
                          </a:solidFill>
                          <a:effectLst/>
                        </a:rPr>
                        <a:t>55.0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3"/>
                          </a:solidFill>
                          <a:effectLst/>
                        </a:rPr>
                        <a:t>2.5ms</a:t>
                      </a:r>
                      <a:endParaRPr lang="en-US" sz="120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chemeClr val="accent3"/>
                          </a:solidFill>
                          <a:effectLst/>
                        </a:rPr>
                        <a:t>400</a:t>
                      </a:r>
                      <a:endParaRPr lang="zh-CN" altLang="en-US" sz="120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3"/>
                          </a:solidFill>
                          <a:effectLst/>
                        </a:rPr>
                        <a:t>7.1M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3"/>
                          </a:solidFill>
                          <a:effectLst/>
                        </a:rPr>
                        <a:t>12.6B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331475"/>
                  </a:ext>
                </a:extLst>
              </a:tr>
              <a:tr h="602499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  <a:effectLst/>
                        </a:rPr>
                        <a:t>YOLOv5-m (</a:t>
                      </a:r>
                      <a:r>
                        <a:rPr lang="en-US" sz="1200" u="none" strike="noStrike">
                          <a:solidFill>
                            <a:schemeClr val="accent3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ckpt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  <a:effectLst/>
                        </a:rPr>
                        <a:t>)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accent3"/>
                          </a:solidFill>
                          <a:effectLst/>
                        </a:rPr>
                        <a:t>42.7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accent3"/>
                          </a:solidFill>
                          <a:effectLst/>
                        </a:rPr>
                        <a:t>42.7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accent3"/>
                          </a:solidFill>
                          <a:effectLst/>
                        </a:rPr>
                        <a:t>62.4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  <a:effectLst/>
                        </a:rPr>
                        <a:t>4.4ms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accent3"/>
                          </a:solidFill>
                          <a:effectLst/>
                        </a:rPr>
                        <a:t>227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  <a:effectLst/>
                        </a:rPr>
                        <a:t>22.0M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3"/>
                          </a:solidFill>
                          <a:effectLst/>
                        </a:rPr>
                        <a:t>39.0B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284621"/>
                  </a:ext>
                </a:extLst>
              </a:tr>
              <a:tr h="42615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  <a:effectLst/>
                        </a:rPr>
                        <a:t>YOLOv5-l (</a:t>
                      </a:r>
                      <a:r>
                        <a:rPr lang="en-US" sz="1200" u="none" strike="noStrike">
                          <a:solidFill>
                            <a:schemeClr val="accent3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ckpt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  <a:effectLst/>
                        </a:rPr>
                        <a:t>)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accent3"/>
                          </a:solidFill>
                          <a:effectLst/>
                        </a:rPr>
                        <a:t>45.7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accent3"/>
                          </a:solidFill>
                          <a:effectLst/>
                        </a:rPr>
                        <a:t>45.9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accent3"/>
                          </a:solidFill>
                          <a:effectLst/>
                        </a:rPr>
                        <a:t>65.1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  <a:effectLst/>
                        </a:rPr>
                        <a:t>6.8ms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accent3"/>
                          </a:solidFill>
                          <a:effectLst/>
                        </a:rPr>
                        <a:t>147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  <a:effectLst/>
                        </a:rPr>
                        <a:t>50.3M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3"/>
                          </a:solidFill>
                          <a:effectLst/>
                        </a:rPr>
                        <a:t>89.0B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625203"/>
                  </a:ext>
                </a:extLst>
              </a:tr>
              <a:tr h="602499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  <a:effectLst/>
                        </a:rPr>
                        <a:t>YOLOv5-x (</a:t>
                      </a:r>
                      <a:r>
                        <a:rPr lang="en-US" sz="1200" u="none" strike="noStrike">
                          <a:solidFill>
                            <a:schemeClr val="accent3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ckpt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  <a:effectLst/>
                        </a:rPr>
                        <a:t>)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chemeClr val="accent3"/>
                          </a:solidFill>
                          <a:effectLst/>
                        </a:rPr>
                        <a:t>47.2</a:t>
                      </a:r>
                      <a:endParaRPr lang="zh-CN" altLang="en-US" sz="120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>
                          <a:solidFill>
                            <a:schemeClr val="accent3"/>
                          </a:solidFill>
                          <a:effectLst/>
                        </a:rPr>
                        <a:t>47.3</a:t>
                      </a:r>
                      <a:endParaRPr lang="zh-CN" altLang="en-US" sz="120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>
                          <a:solidFill>
                            <a:schemeClr val="accent3"/>
                          </a:solidFill>
                          <a:effectLst/>
                        </a:rPr>
                        <a:t>66.6</a:t>
                      </a:r>
                      <a:endParaRPr lang="zh-CN" altLang="en-US" sz="120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  <a:effectLst/>
                        </a:rPr>
                        <a:t>11.7ms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accent3"/>
                          </a:solidFill>
                          <a:effectLst/>
                        </a:rPr>
                        <a:t>85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3"/>
                          </a:solidFill>
                          <a:effectLst/>
                        </a:rPr>
                        <a:t>95.9M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3"/>
                          </a:solidFill>
                          <a:effectLst/>
                        </a:rPr>
                        <a:t>170.3B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550499"/>
                  </a:ext>
                </a:extLst>
              </a:tr>
              <a:tr h="602499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  <a:effectLst/>
                        </a:rPr>
                        <a:t>YOLOv3-SPP (</a:t>
                      </a:r>
                      <a:r>
                        <a:rPr lang="en-US" sz="1200" u="none" strike="noStrike">
                          <a:solidFill>
                            <a:schemeClr val="accent3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ckpt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  <a:effectLst/>
                        </a:rPr>
                        <a:t>)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accent3"/>
                          </a:solidFill>
                          <a:effectLst/>
                        </a:rPr>
                        <a:t>45.6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accent3"/>
                          </a:solidFill>
                          <a:effectLst/>
                        </a:rPr>
                        <a:t>45.5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accent3"/>
                          </a:solidFill>
                          <a:effectLst/>
                        </a:rPr>
                        <a:t>65.2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  <a:effectLst/>
                        </a:rPr>
                        <a:t>7.9ms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accent3"/>
                          </a:solidFill>
                          <a:effectLst/>
                        </a:rPr>
                        <a:t>127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3"/>
                          </a:solidFill>
                          <a:effectLst/>
                        </a:rPr>
                        <a:t>63.0M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3"/>
                          </a:solidFill>
                          <a:effectLst/>
                        </a:rPr>
                        <a:t>118.0B</a:t>
                      </a:r>
                    </a:p>
                  </a:txBody>
                  <a:tcPr marL="79598" marR="79598" marT="36738" marB="3673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023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690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6"/>
          <p:cNvSpPr txBox="1">
            <a:spLocks noChangeArrowheads="1"/>
          </p:cNvSpPr>
          <p:nvPr/>
        </p:nvSpPr>
        <p:spPr bwMode="auto">
          <a:xfrm>
            <a:off x="7337340" y="3616738"/>
            <a:ext cx="12246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18" name="文本框 17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3542146" y="387804"/>
            <a:ext cx="18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Yolo</a:t>
            </a:r>
            <a:r>
              <a:rPr lang="zh-CN" altLang="en-US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模型预处理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6FFF0D-206B-4DE9-A714-EF0FB6302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44" y="843558"/>
            <a:ext cx="4032448" cy="40324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415C57F-34B9-4438-8F4A-041F4253E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867264"/>
            <a:ext cx="3894556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67588" y="1169794"/>
            <a:ext cx="6808826" cy="2775857"/>
            <a:chOff x="1053854" y="5510387"/>
            <a:chExt cx="9078434" cy="3701143"/>
          </a:xfrm>
        </p:grpSpPr>
        <p:sp>
          <p:nvSpPr>
            <p:cNvPr id="30" name="圆角矩形 29"/>
            <p:cNvSpPr/>
            <p:nvPr/>
          </p:nvSpPr>
          <p:spPr>
            <a:xfrm>
              <a:off x="1053854" y="5510387"/>
              <a:ext cx="9078434" cy="3701143"/>
            </a:xfrm>
            <a:prstGeom prst="roundRect">
              <a:avLst>
                <a:gd name="adj" fmla="val 9871"/>
              </a:avLst>
            </a:prstGeom>
            <a:gradFill>
              <a:gsLst>
                <a:gs pos="75000">
                  <a:srgbClr val="FFFFFF"/>
                </a:gs>
                <a:gs pos="0">
                  <a:srgbClr val="DDDEDC"/>
                </a:gs>
              </a:gsLst>
              <a:lin ang="16200000" scaled="0"/>
            </a:gradFill>
            <a:ln>
              <a:noFill/>
            </a:ln>
            <a:effectLst>
              <a:outerShdw blurRad="2921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1376671" y="5865988"/>
              <a:ext cx="8432800" cy="2989941"/>
            </a:xfrm>
            <a:prstGeom prst="roundRect">
              <a:avLst>
                <a:gd name="adj" fmla="val 9871"/>
              </a:avLst>
            </a:prstGeom>
            <a:gradFill>
              <a:gsLst>
                <a:gs pos="50000">
                  <a:srgbClr val="FFFFFF"/>
                </a:gs>
                <a:gs pos="100000">
                  <a:srgbClr val="D5D5D5"/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14" name="Freeform 106"/>
          <p:cNvSpPr/>
          <p:nvPr/>
        </p:nvSpPr>
        <p:spPr bwMode="auto">
          <a:xfrm>
            <a:off x="11072669" y="2502705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59" tIns="34280" rIns="68559" bIns="34280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15" name="Freeform 107"/>
          <p:cNvSpPr/>
          <p:nvPr/>
        </p:nvSpPr>
        <p:spPr bwMode="auto">
          <a:xfrm>
            <a:off x="11072669" y="25061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59" tIns="34280" rIns="68559" bIns="34280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29" name="文本框 52"/>
          <p:cNvSpPr txBox="1">
            <a:spLocks noChangeArrowheads="1"/>
          </p:cNvSpPr>
          <p:nvPr/>
        </p:nvSpPr>
        <p:spPr bwMode="auto">
          <a:xfrm>
            <a:off x="3315724" y="2273030"/>
            <a:ext cx="3187831" cy="47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625" b="1" spc="225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成果展示</a:t>
            </a:r>
          </a:p>
        </p:txBody>
      </p:sp>
      <p:sp>
        <p:nvSpPr>
          <p:cNvPr id="31" name="文本框 52"/>
          <p:cNvSpPr txBox="1">
            <a:spLocks noChangeArrowheads="1"/>
          </p:cNvSpPr>
          <p:nvPr/>
        </p:nvSpPr>
        <p:spPr bwMode="auto">
          <a:xfrm>
            <a:off x="1017860" y="1926130"/>
            <a:ext cx="3187831" cy="133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250" b="1" dirty="0">
                <a:solidFill>
                  <a:srgbClr val="404040"/>
                </a:solidFill>
                <a:latin typeface="Agency FB" panose="020B0503020202020204" pitchFamily="34" charset="0"/>
                <a:ea typeface="微软雅黑" pitchFamily="34" charset="-122"/>
              </a:rPr>
              <a:t>03</a:t>
            </a:r>
            <a:endParaRPr lang="zh-CN" altLang="en-US" sz="8250" b="1" dirty="0">
              <a:solidFill>
                <a:srgbClr val="404040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643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1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文本框 84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3894293" y="3878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成功展示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1CF99D-C32F-475F-95DD-6EE57A5054AD}"/>
              </a:ext>
            </a:extLst>
          </p:cNvPr>
          <p:cNvSpPr txBox="1"/>
          <p:nvPr/>
        </p:nvSpPr>
        <p:spPr>
          <a:xfrm>
            <a:off x="1835696" y="2139702"/>
            <a:ext cx="62286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Coco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数据集训练结果测试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重庆理工大学监控数据集结果测试</a:t>
            </a:r>
          </a:p>
        </p:txBody>
      </p:sp>
    </p:spTree>
    <p:extLst>
      <p:ext uri="{BB962C8B-B14F-4D97-AF65-F5344CB8AC3E}">
        <p14:creationId xmlns:p14="http://schemas.microsoft.com/office/powerpoint/2010/main" val="398908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67588" y="1169794"/>
            <a:ext cx="6808826" cy="2775857"/>
            <a:chOff x="1053854" y="5510387"/>
            <a:chExt cx="9078434" cy="3701143"/>
          </a:xfrm>
        </p:grpSpPr>
        <p:sp>
          <p:nvSpPr>
            <p:cNvPr id="30" name="圆角矩形 29"/>
            <p:cNvSpPr/>
            <p:nvPr/>
          </p:nvSpPr>
          <p:spPr>
            <a:xfrm>
              <a:off x="1053854" y="5510387"/>
              <a:ext cx="9078434" cy="3701143"/>
            </a:xfrm>
            <a:prstGeom prst="roundRect">
              <a:avLst>
                <a:gd name="adj" fmla="val 9871"/>
              </a:avLst>
            </a:prstGeom>
            <a:gradFill>
              <a:gsLst>
                <a:gs pos="75000">
                  <a:srgbClr val="FFFFFF"/>
                </a:gs>
                <a:gs pos="0">
                  <a:srgbClr val="DDDEDC"/>
                </a:gs>
              </a:gsLst>
              <a:lin ang="16200000" scaled="0"/>
            </a:gradFill>
            <a:ln>
              <a:noFill/>
            </a:ln>
            <a:effectLst>
              <a:outerShdw blurRad="2921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1376671" y="5865988"/>
              <a:ext cx="8432800" cy="2989941"/>
            </a:xfrm>
            <a:prstGeom prst="roundRect">
              <a:avLst>
                <a:gd name="adj" fmla="val 9871"/>
              </a:avLst>
            </a:prstGeom>
            <a:gradFill>
              <a:gsLst>
                <a:gs pos="50000">
                  <a:srgbClr val="FFFFFF"/>
                </a:gs>
                <a:gs pos="100000">
                  <a:srgbClr val="D5D5D5"/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14" name="Freeform 106"/>
          <p:cNvSpPr/>
          <p:nvPr/>
        </p:nvSpPr>
        <p:spPr bwMode="auto">
          <a:xfrm>
            <a:off x="11072669" y="2502705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59" tIns="34280" rIns="68559" bIns="34280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15" name="Freeform 107"/>
          <p:cNvSpPr/>
          <p:nvPr/>
        </p:nvSpPr>
        <p:spPr bwMode="auto">
          <a:xfrm>
            <a:off x="11072669" y="25061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59" tIns="34280" rIns="68559" bIns="34280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29" name="文本框 52"/>
          <p:cNvSpPr txBox="1">
            <a:spLocks noChangeArrowheads="1"/>
          </p:cNvSpPr>
          <p:nvPr/>
        </p:nvSpPr>
        <p:spPr bwMode="auto">
          <a:xfrm>
            <a:off x="3315724" y="2321124"/>
            <a:ext cx="3187831" cy="47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625" b="1" spc="225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工作存在不足</a:t>
            </a:r>
          </a:p>
        </p:txBody>
      </p:sp>
      <p:sp>
        <p:nvSpPr>
          <p:cNvPr id="31" name="文本框 52"/>
          <p:cNvSpPr txBox="1">
            <a:spLocks noChangeArrowheads="1"/>
          </p:cNvSpPr>
          <p:nvPr/>
        </p:nvSpPr>
        <p:spPr bwMode="auto">
          <a:xfrm>
            <a:off x="1017860" y="1926130"/>
            <a:ext cx="3187831" cy="133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250" b="1" dirty="0">
                <a:solidFill>
                  <a:srgbClr val="404040"/>
                </a:solidFill>
                <a:latin typeface="Agency FB" panose="020B0503020202020204" pitchFamily="34" charset="0"/>
                <a:ea typeface="微软雅黑" pitchFamily="34" charset="-122"/>
              </a:rPr>
              <a:t>04</a:t>
            </a:r>
            <a:endParaRPr lang="zh-CN" altLang="en-US" sz="8250" b="1" dirty="0">
              <a:solidFill>
                <a:srgbClr val="404040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09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1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文本框 84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3700607" y="40221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spc="225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工作存在不足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1CF99D-C32F-475F-95DD-6EE57A5054AD}"/>
              </a:ext>
            </a:extLst>
          </p:cNvPr>
          <p:cNvSpPr txBox="1"/>
          <p:nvPr/>
        </p:nvSpPr>
        <p:spPr>
          <a:xfrm>
            <a:off x="885045" y="1091176"/>
            <a:ext cx="7776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当前数据集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737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个样本，划分训练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测试后数据量偏少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性能弱，数据预处理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调参后再验证效果，时间成本高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02DBAE-2737-437D-8CEF-761D31DC9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59" y="2426465"/>
            <a:ext cx="4139952" cy="22812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50635A2-0443-46E9-8D08-F0EBD5D7C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477" y="2426465"/>
            <a:ext cx="4139952" cy="22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2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67588" y="1169794"/>
            <a:ext cx="6808826" cy="2775857"/>
            <a:chOff x="1053854" y="5510387"/>
            <a:chExt cx="9078434" cy="3701143"/>
          </a:xfrm>
        </p:grpSpPr>
        <p:sp>
          <p:nvSpPr>
            <p:cNvPr id="30" name="圆角矩形 29"/>
            <p:cNvSpPr/>
            <p:nvPr/>
          </p:nvSpPr>
          <p:spPr>
            <a:xfrm>
              <a:off x="1053854" y="5510387"/>
              <a:ext cx="9078434" cy="3701143"/>
            </a:xfrm>
            <a:prstGeom prst="roundRect">
              <a:avLst>
                <a:gd name="adj" fmla="val 9871"/>
              </a:avLst>
            </a:prstGeom>
            <a:gradFill>
              <a:gsLst>
                <a:gs pos="75000">
                  <a:srgbClr val="FFFFFF"/>
                </a:gs>
                <a:gs pos="0">
                  <a:srgbClr val="DDDEDC"/>
                </a:gs>
              </a:gsLst>
              <a:lin ang="16200000" scaled="0"/>
            </a:gradFill>
            <a:ln>
              <a:noFill/>
            </a:ln>
            <a:effectLst>
              <a:outerShdw blurRad="2921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1376671" y="5865988"/>
              <a:ext cx="8432800" cy="2989941"/>
            </a:xfrm>
            <a:prstGeom prst="roundRect">
              <a:avLst>
                <a:gd name="adj" fmla="val 9871"/>
              </a:avLst>
            </a:prstGeom>
            <a:gradFill>
              <a:gsLst>
                <a:gs pos="50000">
                  <a:srgbClr val="FFFFFF"/>
                </a:gs>
                <a:gs pos="100000">
                  <a:srgbClr val="D5D5D5"/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14" name="Freeform 106"/>
          <p:cNvSpPr/>
          <p:nvPr/>
        </p:nvSpPr>
        <p:spPr bwMode="auto">
          <a:xfrm>
            <a:off x="11072669" y="2502705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59" tIns="34280" rIns="68559" bIns="34280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15" name="Freeform 107"/>
          <p:cNvSpPr/>
          <p:nvPr/>
        </p:nvSpPr>
        <p:spPr bwMode="auto">
          <a:xfrm>
            <a:off x="11072669" y="25061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59" tIns="34280" rIns="68559" bIns="34280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29" name="文本框 52"/>
          <p:cNvSpPr txBox="1">
            <a:spLocks noChangeArrowheads="1"/>
          </p:cNvSpPr>
          <p:nvPr/>
        </p:nvSpPr>
        <p:spPr bwMode="auto">
          <a:xfrm>
            <a:off x="3315724" y="2321124"/>
            <a:ext cx="3187831" cy="47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625" b="1" spc="225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工作计划</a:t>
            </a:r>
          </a:p>
        </p:txBody>
      </p:sp>
      <p:sp>
        <p:nvSpPr>
          <p:cNvPr id="31" name="文本框 52"/>
          <p:cNvSpPr txBox="1">
            <a:spLocks noChangeArrowheads="1"/>
          </p:cNvSpPr>
          <p:nvPr/>
        </p:nvSpPr>
        <p:spPr bwMode="auto">
          <a:xfrm>
            <a:off x="1017860" y="1926130"/>
            <a:ext cx="3187831" cy="133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250" b="1" dirty="0">
                <a:solidFill>
                  <a:srgbClr val="404040"/>
                </a:solidFill>
                <a:latin typeface="Agency FB" panose="020B0503020202020204" pitchFamily="34" charset="0"/>
                <a:ea typeface="微软雅黑" pitchFamily="34" charset="-122"/>
              </a:rPr>
              <a:t>05</a:t>
            </a:r>
            <a:endParaRPr lang="zh-CN" altLang="en-US" sz="8250" b="1" dirty="0">
              <a:solidFill>
                <a:srgbClr val="404040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573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1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文本框 84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3700607" y="40221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spc="225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工作存在不足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1CF99D-C32F-475F-95DD-6EE57A5054AD}"/>
              </a:ext>
            </a:extLst>
          </p:cNvPr>
          <p:cNvSpPr txBox="1"/>
          <p:nvPr/>
        </p:nvSpPr>
        <p:spPr>
          <a:xfrm>
            <a:off x="885045" y="1091176"/>
            <a:ext cx="7776864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扩容包含异常行为较多的数据集，如政治课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申请网络服务器进行训练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测试多种网络结构，减少冗余网络结构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817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平行四边形 42"/>
          <p:cNvSpPr/>
          <p:nvPr/>
        </p:nvSpPr>
        <p:spPr>
          <a:xfrm>
            <a:off x="6157702" y="1236328"/>
            <a:ext cx="2962335" cy="3019526"/>
          </a:xfrm>
          <a:prstGeom prst="parallelogram">
            <a:avLst>
              <a:gd name="adj" fmla="val 57883"/>
            </a:avLst>
          </a:prstGeom>
          <a:gradFill>
            <a:gsLst>
              <a:gs pos="30000">
                <a:srgbClr val="E6E6E6">
                  <a:alpha val="24000"/>
                </a:srgbClr>
              </a:gs>
              <a:gs pos="100000">
                <a:srgbClr val="E6E6E6">
                  <a:alpha val="25000"/>
                </a:srgbClr>
              </a:gs>
            </a:gsLst>
            <a:lin ang="7200000" scaled="0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99" kern="0">
              <a:solidFill>
                <a:srgbClr val="FFFFFF"/>
              </a:solidFill>
            </a:endParaRPr>
          </a:p>
        </p:txBody>
      </p:sp>
      <p:sp>
        <p:nvSpPr>
          <p:cNvPr id="42" name="平行四边形 41"/>
          <p:cNvSpPr/>
          <p:nvPr/>
        </p:nvSpPr>
        <p:spPr>
          <a:xfrm>
            <a:off x="113169" y="2"/>
            <a:ext cx="2889482" cy="3785847"/>
          </a:xfrm>
          <a:prstGeom prst="parallelogram">
            <a:avLst>
              <a:gd name="adj" fmla="val 69801"/>
            </a:avLst>
          </a:prstGeom>
          <a:gradFill>
            <a:gsLst>
              <a:gs pos="30000">
                <a:srgbClr val="E6E6E6">
                  <a:alpha val="21000"/>
                </a:srgbClr>
              </a:gs>
              <a:gs pos="100000">
                <a:srgbClr val="E6E6E6">
                  <a:alpha val="25000"/>
                </a:srgbClr>
              </a:gs>
            </a:gsLst>
            <a:lin ang="7200000" scaled="0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99" kern="0">
              <a:solidFill>
                <a:srgbClr val="FFFFFF"/>
              </a:solidFill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371548" y="2645229"/>
            <a:ext cx="1627070" cy="2498272"/>
          </a:xfrm>
          <a:prstGeom prst="parallelogram">
            <a:avLst>
              <a:gd name="adj" fmla="val 85049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99" kern="0">
              <a:solidFill>
                <a:srgbClr val="FFFFFF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597626" y="1714500"/>
            <a:ext cx="1920240" cy="3429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 rot="10800000">
            <a:off x="7147905" y="0"/>
            <a:ext cx="1627070" cy="2498272"/>
          </a:xfrm>
          <a:prstGeom prst="parallelogram">
            <a:avLst>
              <a:gd name="adj" fmla="val 85049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99" kern="0">
              <a:solidFill>
                <a:srgbClr val="FFFFFF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6848205" y="0"/>
            <a:ext cx="1700693" cy="303695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102238" y="3252652"/>
            <a:ext cx="1048295" cy="1890848"/>
          </a:xfrm>
          <a:custGeom>
            <a:avLst/>
            <a:gdLst>
              <a:gd name="connsiteX0" fmla="*/ 0 w 1400224"/>
              <a:gd name="connsiteY0" fmla="*/ 0 h 2939143"/>
              <a:gd name="connsiteX1" fmla="*/ 1400224 w 1400224"/>
              <a:gd name="connsiteY1" fmla="*/ 0 h 2939143"/>
              <a:gd name="connsiteX2" fmla="*/ 1400224 w 1400224"/>
              <a:gd name="connsiteY2" fmla="*/ 2939143 h 2939143"/>
              <a:gd name="connsiteX3" fmla="*/ 0 w 1400224"/>
              <a:gd name="connsiteY3" fmla="*/ 2939143 h 2939143"/>
              <a:gd name="connsiteX4" fmla="*/ 0 w 1400224"/>
              <a:gd name="connsiteY4" fmla="*/ 0 h 2939143"/>
              <a:gd name="connsiteX0" fmla="*/ 0 w 1400224"/>
              <a:gd name="connsiteY0" fmla="*/ 0 h 2939143"/>
              <a:gd name="connsiteX1" fmla="*/ 1400224 w 1400224"/>
              <a:gd name="connsiteY1" fmla="*/ 0 h 2939143"/>
              <a:gd name="connsiteX2" fmla="*/ 1397726 w 1400224"/>
              <a:gd name="connsiteY2" fmla="*/ 418012 h 2939143"/>
              <a:gd name="connsiteX3" fmla="*/ 1400224 w 1400224"/>
              <a:gd name="connsiteY3" fmla="*/ 2939143 h 2939143"/>
              <a:gd name="connsiteX4" fmla="*/ 0 w 1400224"/>
              <a:gd name="connsiteY4" fmla="*/ 2939143 h 2939143"/>
              <a:gd name="connsiteX5" fmla="*/ 0 w 1400224"/>
              <a:gd name="connsiteY5" fmla="*/ 0 h 2939143"/>
              <a:gd name="connsiteX0" fmla="*/ 0 w 1400224"/>
              <a:gd name="connsiteY0" fmla="*/ 0 h 2939143"/>
              <a:gd name="connsiteX1" fmla="*/ 1400224 w 1400224"/>
              <a:gd name="connsiteY1" fmla="*/ 0 h 2939143"/>
              <a:gd name="connsiteX2" fmla="*/ 1397726 w 1400224"/>
              <a:gd name="connsiteY2" fmla="*/ 418012 h 2939143"/>
              <a:gd name="connsiteX3" fmla="*/ 1400224 w 1400224"/>
              <a:gd name="connsiteY3" fmla="*/ 2939143 h 2939143"/>
              <a:gd name="connsiteX4" fmla="*/ 339634 w 1400224"/>
              <a:gd name="connsiteY4" fmla="*/ 2926080 h 2939143"/>
              <a:gd name="connsiteX5" fmla="*/ 0 w 1400224"/>
              <a:gd name="connsiteY5" fmla="*/ 2939143 h 2939143"/>
              <a:gd name="connsiteX6" fmla="*/ 0 w 1400224"/>
              <a:gd name="connsiteY6" fmla="*/ 0 h 2939143"/>
              <a:gd name="connsiteX0" fmla="*/ 0 w 1473880"/>
              <a:gd name="connsiteY0" fmla="*/ 0 h 2939143"/>
              <a:gd name="connsiteX1" fmla="*/ 1400224 w 1473880"/>
              <a:gd name="connsiteY1" fmla="*/ 0 h 2939143"/>
              <a:gd name="connsiteX2" fmla="*/ 1397726 w 1473880"/>
              <a:gd name="connsiteY2" fmla="*/ 418012 h 2939143"/>
              <a:gd name="connsiteX3" fmla="*/ 1384663 w 1473880"/>
              <a:gd name="connsiteY3" fmla="*/ 979714 h 2939143"/>
              <a:gd name="connsiteX4" fmla="*/ 1400224 w 1473880"/>
              <a:gd name="connsiteY4" fmla="*/ 2939143 h 2939143"/>
              <a:gd name="connsiteX5" fmla="*/ 339634 w 1473880"/>
              <a:gd name="connsiteY5" fmla="*/ 2926080 h 2939143"/>
              <a:gd name="connsiteX6" fmla="*/ 0 w 1473880"/>
              <a:gd name="connsiteY6" fmla="*/ 2939143 h 2939143"/>
              <a:gd name="connsiteX7" fmla="*/ 0 w 1473880"/>
              <a:gd name="connsiteY7" fmla="*/ 0 h 2939143"/>
              <a:gd name="connsiteX0" fmla="*/ 0 w 1465958"/>
              <a:gd name="connsiteY0" fmla="*/ 0 h 2939143"/>
              <a:gd name="connsiteX1" fmla="*/ 1400224 w 1465958"/>
              <a:gd name="connsiteY1" fmla="*/ 0 h 2939143"/>
              <a:gd name="connsiteX2" fmla="*/ 1397726 w 1465958"/>
              <a:gd name="connsiteY2" fmla="*/ 418012 h 2939143"/>
              <a:gd name="connsiteX3" fmla="*/ 1384663 w 1465958"/>
              <a:gd name="connsiteY3" fmla="*/ 979714 h 2939143"/>
              <a:gd name="connsiteX4" fmla="*/ 339634 w 1465958"/>
              <a:gd name="connsiteY4" fmla="*/ 2926080 h 2939143"/>
              <a:gd name="connsiteX5" fmla="*/ 0 w 1465958"/>
              <a:gd name="connsiteY5" fmla="*/ 2939143 h 2939143"/>
              <a:gd name="connsiteX6" fmla="*/ 0 w 1465958"/>
              <a:gd name="connsiteY6" fmla="*/ 0 h 2939143"/>
              <a:gd name="connsiteX0" fmla="*/ 0 w 1465958"/>
              <a:gd name="connsiteY0" fmla="*/ 0 h 2939143"/>
              <a:gd name="connsiteX1" fmla="*/ 1397726 w 1465958"/>
              <a:gd name="connsiteY1" fmla="*/ 418012 h 2939143"/>
              <a:gd name="connsiteX2" fmla="*/ 1384663 w 1465958"/>
              <a:gd name="connsiteY2" fmla="*/ 979714 h 2939143"/>
              <a:gd name="connsiteX3" fmla="*/ 339634 w 1465958"/>
              <a:gd name="connsiteY3" fmla="*/ 2926080 h 2939143"/>
              <a:gd name="connsiteX4" fmla="*/ 0 w 1465958"/>
              <a:gd name="connsiteY4" fmla="*/ 2939143 h 2939143"/>
              <a:gd name="connsiteX5" fmla="*/ 0 w 1465958"/>
              <a:gd name="connsiteY5" fmla="*/ 0 h 2939143"/>
              <a:gd name="connsiteX0" fmla="*/ 0 w 1465958"/>
              <a:gd name="connsiteY0" fmla="*/ 2521131 h 2521131"/>
              <a:gd name="connsiteX1" fmla="*/ 1397726 w 1465958"/>
              <a:gd name="connsiteY1" fmla="*/ 0 h 2521131"/>
              <a:gd name="connsiteX2" fmla="*/ 1384663 w 1465958"/>
              <a:gd name="connsiteY2" fmla="*/ 561702 h 2521131"/>
              <a:gd name="connsiteX3" fmla="*/ 339634 w 1465958"/>
              <a:gd name="connsiteY3" fmla="*/ 2508068 h 2521131"/>
              <a:gd name="connsiteX4" fmla="*/ 0 w 1465958"/>
              <a:gd name="connsiteY4" fmla="*/ 2521131 h 2521131"/>
              <a:gd name="connsiteX0" fmla="*/ 0 w 1472872"/>
              <a:gd name="connsiteY0" fmla="*/ 2521131 h 2521131"/>
              <a:gd name="connsiteX1" fmla="*/ 1397726 w 1472872"/>
              <a:gd name="connsiteY1" fmla="*/ 0 h 2521131"/>
              <a:gd name="connsiteX2" fmla="*/ 1394139 w 1472872"/>
              <a:gd name="connsiteY2" fmla="*/ 561702 h 2521131"/>
              <a:gd name="connsiteX3" fmla="*/ 339634 w 1472872"/>
              <a:gd name="connsiteY3" fmla="*/ 2508068 h 2521131"/>
              <a:gd name="connsiteX4" fmla="*/ 0 w 1472872"/>
              <a:gd name="connsiteY4" fmla="*/ 2521131 h 2521131"/>
              <a:gd name="connsiteX0" fmla="*/ 0 w 1403223"/>
              <a:gd name="connsiteY0" fmla="*/ 2521131 h 2521131"/>
              <a:gd name="connsiteX1" fmla="*/ 1397726 w 1403223"/>
              <a:gd name="connsiteY1" fmla="*/ 0 h 2521131"/>
              <a:gd name="connsiteX2" fmla="*/ 1394139 w 1403223"/>
              <a:gd name="connsiteY2" fmla="*/ 561702 h 2521131"/>
              <a:gd name="connsiteX3" fmla="*/ 339634 w 1403223"/>
              <a:gd name="connsiteY3" fmla="*/ 2508068 h 2521131"/>
              <a:gd name="connsiteX4" fmla="*/ 0 w 1403223"/>
              <a:gd name="connsiteY4" fmla="*/ 2521131 h 2521131"/>
              <a:gd name="connsiteX0" fmla="*/ 0 w 1397726"/>
              <a:gd name="connsiteY0" fmla="*/ 2521131 h 2521131"/>
              <a:gd name="connsiteX1" fmla="*/ 1397726 w 1397726"/>
              <a:gd name="connsiteY1" fmla="*/ 0 h 2521131"/>
              <a:gd name="connsiteX2" fmla="*/ 1394139 w 1397726"/>
              <a:gd name="connsiteY2" fmla="*/ 561702 h 2521131"/>
              <a:gd name="connsiteX3" fmla="*/ 339634 w 1397726"/>
              <a:gd name="connsiteY3" fmla="*/ 2508068 h 2521131"/>
              <a:gd name="connsiteX4" fmla="*/ 0 w 1397726"/>
              <a:gd name="connsiteY4" fmla="*/ 2521131 h 2521131"/>
              <a:gd name="connsiteX0" fmla="*/ 0 w 1397726"/>
              <a:gd name="connsiteY0" fmla="*/ 2521131 h 2521131"/>
              <a:gd name="connsiteX1" fmla="*/ 1397726 w 1397726"/>
              <a:gd name="connsiteY1" fmla="*/ 0 h 2521131"/>
              <a:gd name="connsiteX2" fmla="*/ 1394139 w 1397726"/>
              <a:gd name="connsiteY2" fmla="*/ 561702 h 2521131"/>
              <a:gd name="connsiteX3" fmla="*/ 339634 w 1397726"/>
              <a:gd name="connsiteY3" fmla="*/ 2508068 h 2521131"/>
              <a:gd name="connsiteX4" fmla="*/ 0 w 1397726"/>
              <a:gd name="connsiteY4" fmla="*/ 2521131 h 2521131"/>
              <a:gd name="connsiteX0" fmla="*/ 0 w 1397726"/>
              <a:gd name="connsiteY0" fmla="*/ 2521131 h 2521131"/>
              <a:gd name="connsiteX1" fmla="*/ 1397726 w 1397726"/>
              <a:gd name="connsiteY1" fmla="*/ 0 h 2521131"/>
              <a:gd name="connsiteX2" fmla="*/ 1394139 w 1397726"/>
              <a:gd name="connsiteY2" fmla="*/ 561702 h 2521131"/>
              <a:gd name="connsiteX3" fmla="*/ 339634 w 1397726"/>
              <a:gd name="connsiteY3" fmla="*/ 2508068 h 2521131"/>
              <a:gd name="connsiteX4" fmla="*/ 0 w 1397726"/>
              <a:gd name="connsiteY4" fmla="*/ 2521131 h 2521131"/>
              <a:gd name="connsiteX0" fmla="*/ 0 w 1397726"/>
              <a:gd name="connsiteY0" fmla="*/ 2521131 h 2521131"/>
              <a:gd name="connsiteX1" fmla="*/ 1397726 w 1397726"/>
              <a:gd name="connsiteY1" fmla="*/ 0 h 2521131"/>
              <a:gd name="connsiteX2" fmla="*/ 1394139 w 1397726"/>
              <a:gd name="connsiteY2" fmla="*/ 561702 h 2521131"/>
              <a:gd name="connsiteX3" fmla="*/ 339634 w 1397726"/>
              <a:gd name="connsiteY3" fmla="*/ 2508068 h 2521131"/>
              <a:gd name="connsiteX4" fmla="*/ 0 w 1397726"/>
              <a:gd name="connsiteY4" fmla="*/ 2521131 h 2521131"/>
              <a:gd name="connsiteX0" fmla="*/ 0 w 1397726"/>
              <a:gd name="connsiteY0" fmla="*/ 2521131 h 2521131"/>
              <a:gd name="connsiteX1" fmla="*/ 1397726 w 1397726"/>
              <a:gd name="connsiteY1" fmla="*/ 0 h 2521131"/>
              <a:gd name="connsiteX2" fmla="*/ 1394139 w 1397726"/>
              <a:gd name="connsiteY2" fmla="*/ 561702 h 2521131"/>
              <a:gd name="connsiteX3" fmla="*/ 339634 w 1397726"/>
              <a:gd name="connsiteY3" fmla="*/ 2508068 h 2521131"/>
              <a:gd name="connsiteX4" fmla="*/ 0 w 1397726"/>
              <a:gd name="connsiteY4" fmla="*/ 2521131 h 2521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726" h="2521131">
                <a:moveTo>
                  <a:pt x="0" y="2521131"/>
                </a:moveTo>
                <a:lnTo>
                  <a:pt x="1397726" y="0"/>
                </a:lnTo>
                <a:cubicBezTo>
                  <a:pt x="1395133" y="163286"/>
                  <a:pt x="1399521" y="-881"/>
                  <a:pt x="1394139" y="561702"/>
                </a:cubicBezTo>
                <a:cubicBezTo>
                  <a:pt x="348281" y="2529456"/>
                  <a:pt x="1384630" y="600122"/>
                  <a:pt x="339634" y="2508068"/>
                </a:cubicBezTo>
                <a:lnTo>
                  <a:pt x="0" y="2521131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481851" y="3996560"/>
            <a:ext cx="668683" cy="1146941"/>
          </a:xfrm>
          <a:custGeom>
            <a:avLst/>
            <a:gdLst>
              <a:gd name="connsiteX0" fmla="*/ 0 w 891577"/>
              <a:gd name="connsiteY0" fmla="*/ 0 h 1529255"/>
              <a:gd name="connsiteX1" fmla="*/ 891577 w 891577"/>
              <a:gd name="connsiteY1" fmla="*/ 0 h 1529255"/>
              <a:gd name="connsiteX2" fmla="*/ 891577 w 891577"/>
              <a:gd name="connsiteY2" fmla="*/ 1529255 h 1529255"/>
              <a:gd name="connsiteX3" fmla="*/ 0 w 891577"/>
              <a:gd name="connsiteY3" fmla="*/ 1529255 h 1529255"/>
              <a:gd name="connsiteX4" fmla="*/ 0 w 891577"/>
              <a:gd name="connsiteY4" fmla="*/ 0 h 1529255"/>
              <a:gd name="connsiteX0" fmla="*/ 0 w 891577"/>
              <a:gd name="connsiteY0" fmla="*/ 1529255 h 1529255"/>
              <a:gd name="connsiteX1" fmla="*/ 891577 w 891577"/>
              <a:gd name="connsiteY1" fmla="*/ 0 h 1529255"/>
              <a:gd name="connsiteX2" fmla="*/ 891577 w 891577"/>
              <a:gd name="connsiteY2" fmla="*/ 1529255 h 1529255"/>
              <a:gd name="connsiteX3" fmla="*/ 0 w 891577"/>
              <a:gd name="connsiteY3" fmla="*/ 1529255 h 152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1577" h="1529255">
                <a:moveTo>
                  <a:pt x="0" y="1529255"/>
                </a:moveTo>
                <a:lnTo>
                  <a:pt x="891577" y="0"/>
                </a:lnTo>
                <a:lnTo>
                  <a:pt x="891577" y="1529255"/>
                </a:lnTo>
                <a:lnTo>
                  <a:pt x="0" y="1529255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7851230" y="2948152"/>
            <a:ext cx="1190297" cy="21953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7643856" y="2453873"/>
            <a:ext cx="1458291" cy="26896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7433959" y="2033752"/>
            <a:ext cx="1686076" cy="31097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平行四边形 20"/>
          <p:cNvSpPr/>
          <p:nvPr/>
        </p:nvSpPr>
        <p:spPr>
          <a:xfrm rot="10800000">
            <a:off x="7614429" y="1284142"/>
            <a:ext cx="1505606" cy="2172182"/>
          </a:xfrm>
          <a:prstGeom prst="parallelogram">
            <a:avLst>
              <a:gd name="adj" fmla="val 82639"/>
            </a:avLst>
          </a:prstGeom>
          <a:solidFill>
            <a:srgbClr val="DDDB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99" kern="0">
              <a:solidFill>
                <a:srgbClr val="FFFFFF"/>
              </a:solidFill>
            </a:endParaRPr>
          </a:p>
        </p:txBody>
      </p:sp>
      <p:sp>
        <p:nvSpPr>
          <p:cNvPr id="22" name="平行四边形 21"/>
          <p:cNvSpPr/>
          <p:nvPr/>
        </p:nvSpPr>
        <p:spPr>
          <a:xfrm>
            <a:off x="46257" y="1633181"/>
            <a:ext cx="1511491" cy="2165507"/>
          </a:xfrm>
          <a:prstGeom prst="parallelogram">
            <a:avLst>
              <a:gd name="adj" fmla="val 80054"/>
            </a:avLst>
          </a:prstGeom>
          <a:solidFill>
            <a:srgbClr val="E1E1E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99" kern="0">
              <a:solidFill>
                <a:srgbClr val="FFFFFF"/>
              </a:solidFill>
            </a:endParaRPr>
          </a:p>
        </p:txBody>
      </p:sp>
      <p:sp>
        <p:nvSpPr>
          <p:cNvPr id="23" name="平行四边形 22"/>
          <p:cNvSpPr/>
          <p:nvPr/>
        </p:nvSpPr>
        <p:spPr>
          <a:xfrm>
            <a:off x="1395251" y="3036953"/>
            <a:ext cx="928661" cy="857411"/>
          </a:xfrm>
          <a:prstGeom prst="parallelogram">
            <a:avLst>
              <a:gd name="adj" fmla="val 56150"/>
            </a:avLst>
          </a:prstGeom>
          <a:solidFill>
            <a:srgbClr val="D8D8D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99" kern="0">
              <a:solidFill>
                <a:srgbClr val="FFFFFF"/>
              </a:solidFill>
            </a:endParaRPr>
          </a:p>
        </p:txBody>
      </p:sp>
      <p:sp>
        <p:nvSpPr>
          <p:cNvPr id="24" name="平行四边形 23"/>
          <p:cNvSpPr/>
          <p:nvPr/>
        </p:nvSpPr>
        <p:spPr>
          <a:xfrm>
            <a:off x="1859579" y="2"/>
            <a:ext cx="1159518" cy="536027"/>
          </a:xfrm>
          <a:prstGeom prst="parallelogram">
            <a:avLst>
              <a:gd name="adj" fmla="val 53252"/>
            </a:avLst>
          </a:prstGeom>
          <a:solidFill>
            <a:srgbClr val="E1E1E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99" kern="0">
              <a:solidFill>
                <a:srgbClr val="FFFFFF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" y="1"/>
            <a:ext cx="670034" cy="1206062"/>
          </a:xfrm>
          <a:custGeom>
            <a:avLst/>
            <a:gdLst>
              <a:gd name="connsiteX0" fmla="*/ 0 w 893379"/>
              <a:gd name="connsiteY0" fmla="*/ 0 h 1608083"/>
              <a:gd name="connsiteX1" fmla="*/ 893379 w 893379"/>
              <a:gd name="connsiteY1" fmla="*/ 0 h 1608083"/>
              <a:gd name="connsiteX2" fmla="*/ 893379 w 893379"/>
              <a:gd name="connsiteY2" fmla="*/ 1608083 h 1608083"/>
              <a:gd name="connsiteX3" fmla="*/ 0 w 893379"/>
              <a:gd name="connsiteY3" fmla="*/ 1608083 h 1608083"/>
              <a:gd name="connsiteX4" fmla="*/ 0 w 893379"/>
              <a:gd name="connsiteY4" fmla="*/ 0 h 1608083"/>
              <a:gd name="connsiteX0" fmla="*/ 0 w 893379"/>
              <a:gd name="connsiteY0" fmla="*/ 0 h 1608083"/>
              <a:gd name="connsiteX1" fmla="*/ 893379 w 893379"/>
              <a:gd name="connsiteY1" fmla="*/ 0 h 1608083"/>
              <a:gd name="connsiteX2" fmla="*/ 0 w 893379"/>
              <a:gd name="connsiteY2" fmla="*/ 1608083 h 1608083"/>
              <a:gd name="connsiteX3" fmla="*/ 0 w 893379"/>
              <a:gd name="connsiteY3" fmla="*/ 0 h 16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379" h="1608083">
                <a:moveTo>
                  <a:pt x="0" y="0"/>
                </a:moveTo>
                <a:lnTo>
                  <a:pt x="893379" y="0"/>
                </a:lnTo>
                <a:lnTo>
                  <a:pt x="0" y="1608083"/>
                </a:lnTo>
                <a:lnTo>
                  <a:pt x="0" y="0"/>
                </a:ln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102475" y="2"/>
            <a:ext cx="1174532" cy="21756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12006" y="0"/>
            <a:ext cx="1471375" cy="27254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6489" y="2"/>
            <a:ext cx="1664513" cy="30832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-7883" y="1"/>
            <a:ext cx="1048407" cy="1891862"/>
          </a:xfrm>
          <a:custGeom>
            <a:avLst/>
            <a:gdLst>
              <a:gd name="connsiteX0" fmla="*/ 0 w 1387366"/>
              <a:gd name="connsiteY0" fmla="*/ 0 h 2522483"/>
              <a:gd name="connsiteX1" fmla="*/ 1387366 w 1387366"/>
              <a:gd name="connsiteY1" fmla="*/ 0 h 2522483"/>
              <a:gd name="connsiteX2" fmla="*/ 1387366 w 1387366"/>
              <a:gd name="connsiteY2" fmla="*/ 2522483 h 2522483"/>
              <a:gd name="connsiteX3" fmla="*/ 0 w 1387366"/>
              <a:gd name="connsiteY3" fmla="*/ 2522483 h 2522483"/>
              <a:gd name="connsiteX4" fmla="*/ 0 w 1387366"/>
              <a:gd name="connsiteY4" fmla="*/ 0 h 2522483"/>
              <a:gd name="connsiteX0" fmla="*/ 0 w 1387366"/>
              <a:gd name="connsiteY0" fmla="*/ 0 h 2522483"/>
              <a:gd name="connsiteX1" fmla="*/ 1030014 w 1387366"/>
              <a:gd name="connsiteY1" fmla="*/ 0 h 2522483"/>
              <a:gd name="connsiteX2" fmla="*/ 1387366 w 1387366"/>
              <a:gd name="connsiteY2" fmla="*/ 0 h 2522483"/>
              <a:gd name="connsiteX3" fmla="*/ 1387366 w 1387366"/>
              <a:gd name="connsiteY3" fmla="*/ 2522483 h 2522483"/>
              <a:gd name="connsiteX4" fmla="*/ 0 w 1387366"/>
              <a:gd name="connsiteY4" fmla="*/ 2522483 h 2522483"/>
              <a:gd name="connsiteX5" fmla="*/ 0 w 1387366"/>
              <a:gd name="connsiteY5" fmla="*/ 0 h 2522483"/>
              <a:gd name="connsiteX0" fmla="*/ 10510 w 1397876"/>
              <a:gd name="connsiteY0" fmla="*/ 0 h 2522483"/>
              <a:gd name="connsiteX1" fmla="*/ 1040524 w 1397876"/>
              <a:gd name="connsiteY1" fmla="*/ 0 h 2522483"/>
              <a:gd name="connsiteX2" fmla="*/ 1397876 w 1397876"/>
              <a:gd name="connsiteY2" fmla="*/ 0 h 2522483"/>
              <a:gd name="connsiteX3" fmla="*/ 1397876 w 1397876"/>
              <a:gd name="connsiteY3" fmla="*/ 2522483 h 2522483"/>
              <a:gd name="connsiteX4" fmla="*/ 10510 w 1397876"/>
              <a:gd name="connsiteY4" fmla="*/ 2522483 h 2522483"/>
              <a:gd name="connsiteX5" fmla="*/ 0 w 1397876"/>
              <a:gd name="connsiteY5" fmla="*/ 1923393 h 2522483"/>
              <a:gd name="connsiteX6" fmla="*/ 10510 w 1397876"/>
              <a:gd name="connsiteY6" fmla="*/ 0 h 2522483"/>
              <a:gd name="connsiteX0" fmla="*/ 10510 w 1397876"/>
              <a:gd name="connsiteY0" fmla="*/ 0 h 2522483"/>
              <a:gd name="connsiteX1" fmla="*/ 1040524 w 1397876"/>
              <a:gd name="connsiteY1" fmla="*/ 0 h 2522483"/>
              <a:gd name="connsiteX2" fmla="*/ 1397876 w 1397876"/>
              <a:gd name="connsiteY2" fmla="*/ 0 h 2522483"/>
              <a:gd name="connsiteX3" fmla="*/ 10510 w 1397876"/>
              <a:gd name="connsiteY3" fmla="*/ 2522483 h 2522483"/>
              <a:gd name="connsiteX4" fmla="*/ 0 w 1397876"/>
              <a:gd name="connsiteY4" fmla="*/ 1923393 h 2522483"/>
              <a:gd name="connsiteX5" fmla="*/ 10510 w 1397876"/>
              <a:gd name="connsiteY5" fmla="*/ 0 h 2522483"/>
              <a:gd name="connsiteX0" fmla="*/ 0 w 1397876"/>
              <a:gd name="connsiteY0" fmla="*/ 1923393 h 2522483"/>
              <a:gd name="connsiteX1" fmla="*/ 1040524 w 1397876"/>
              <a:gd name="connsiteY1" fmla="*/ 0 h 2522483"/>
              <a:gd name="connsiteX2" fmla="*/ 1397876 w 1397876"/>
              <a:gd name="connsiteY2" fmla="*/ 0 h 2522483"/>
              <a:gd name="connsiteX3" fmla="*/ 10510 w 1397876"/>
              <a:gd name="connsiteY3" fmla="*/ 2522483 h 2522483"/>
              <a:gd name="connsiteX4" fmla="*/ 0 w 1397876"/>
              <a:gd name="connsiteY4" fmla="*/ 1923393 h 252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876" h="2522483">
                <a:moveTo>
                  <a:pt x="0" y="1923393"/>
                </a:moveTo>
                <a:cubicBezTo>
                  <a:pt x="171669" y="1502979"/>
                  <a:pt x="807545" y="320566"/>
                  <a:pt x="1040524" y="0"/>
                </a:cubicBezTo>
                <a:lnTo>
                  <a:pt x="1397876" y="0"/>
                </a:lnTo>
                <a:lnTo>
                  <a:pt x="10510" y="2522483"/>
                </a:lnTo>
                <a:lnTo>
                  <a:pt x="0" y="1923393"/>
                </a:lnTo>
                <a:close/>
              </a:path>
            </a:pathLst>
          </a:cu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461336" y="1635646"/>
            <a:ext cx="43556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非常感谢您的聆听</a:t>
            </a:r>
          </a:p>
        </p:txBody>
      </p:sp>
      <p:sp>
        <p:nvSpPr>
          <p:cNvPr id="39" name="矩形 38"/>
          <p:cNvSpPr/>
          <p:nvPr/>
        </p:nvSpPr>
        <p:spPr>
          <a:xfrm>
            <a:off x="3347711" y="2643758"/>
            <a:ext cx="1060444" cy="1851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重庆理工大学</a:t>
            </a:r>
            <a:endParaRPr lang="en-US" altLang="zh-CN" sz="105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588627" y="2643758"/>
            <a:ext cx="1279519" cy="185182"/>
          </a:xfrm>
          <a:prstGeom prst="rect">
            <a:avLst/>
          </a:prstGeom>
          <a:noFill/>
          <a:ln w="12700">
            <a:solidFill>
              <a:srgbClr val="B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B80000"/>
                </a:solidFill>
                <a:latin typeface="微软雅黑" pitchFamily="34" charset="-122"/>
                <a:ea typeface="微软雅黑" pitchFamily="34" charset="-122"/>
              </a:rPr>
              <a:t>汇报人：汤国放</a:t>
            </a:r>
          </a:p>
        </p:txBody>
      </p:sp>
    </p:spTree>
    <p:extLst>
      <p:ext uri="{BB962C8B-B14F-4D97-AF65-F5344CB8AC3E}">
        <p14:creationId xmlns:p14="http://schemas.microsoft.com/office/powerpoint/2010/main" val="386156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 animBg="1"/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1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3038133" y="600839"/>
            <a:ext cx="3375555" cy="6001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defTabSz="51433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000" b="1" dirty="0">
                <a:solidFill>
                  <a:srgbClr val="3434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目 录</a:t>
            </a:r>
            <a:r>
              <a:rPr lang="zh-CN" altLang="en-US" sz="3300" b="1" dirty="0">
                <a:solidFill>
                  <a:srgbClr val="3434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</a:t>
            </a:r>
            <a:r>
              <a:rPr lang="en-US" altLang="zh-CN" sz="2700" dirty="0">
                <a:solidFill>
                  <a:srgbClr val="3434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CONTENTS</a:t>
            </a:r>
            <a:endParaRPr lang="en-US" altLang="zh-CN" sz="2400" dirty="0">
              <a:solidFill>
                <a:srgbClr val="34343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79694" y="3285095"/>
            <a:ext cx="8098972" cy="75911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91829" y="3156268"/>
            <a:ext cx="333707" cy="333707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srgbClr val="3434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350" dirty="0">
              <a:solidFill>
                <a:srgbClr val="34343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2792869" y="3156268"/>
            <a:ext cx="333707" cy="333707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srgbClr val="3434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350" dirty="0">
              <a:solidFill>
                <a:srgbClr val="34343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4393909" y="3156268"/>
            <a:ext cx="333707" cy="333707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srgbClr val="3434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350" dirty="0">
              <a:solidFill>
                <a:srgbClr val="34343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5994948" y="3156268"/>
            <a:ext cx="333707" cy="333707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srgbClr val="3434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350" dirty="0">
              <a:solidFill>
                <a:srgbClr val="34343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7595986" y="3156268"/>
            <a:ext cx="333707" cy="333707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srgbClr val="3434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350" dirty="0">
              <a:solidFill>
                <a:srgbClr val="34343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81045" y="1701434"/>
            <a:ext cx="1355272" cy="1336293"/>
            <a:chOff x="908060" y="2268578"/>
            <a:chExt cx="1807029" cy="1781724"/>
          </a:xfrm>
        </p:grpSpPr>
        <p:grpSp>
          <p:nvGrpSpPr>
            <p:cNvPr id="5" name="组合 4"/>
            <p:cNvGrpSpPr/>
            <p:nvPr/>
          </p:nvGrpSpPr>
          <p:grpSpPr>
            <a:xfrm>
              <a:off x="908060" y="2268578"/>
              <a:ext cx="1807029" cy="1781724"/>
              <a:chOff x="-2090056" y="2292761"/>
              <a:chExt cx="1807029" cy="1781724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-2090056" y="2292761"/>
                <a:ext cx="1807029" cy="1781724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标题层"/>
              <p:cNvSpPr txBox="1"/>
              <p:nvPr/>
            </p:nvSpPr>
            <p:spPr bwMode="auto">
              <a:xfrm>
                <a:off x="-2090056" y="3241920"/>
                <a:ext cx="1807029" cy="400109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350" b="1" dirty="0">
                    <a:solidFill>
                      <a:srgbClr val="343434"/>
                    </a:solidFill>
                    <a:latin typeface="微软雅黑" pitchFamily="34" charset="-122"/>
                    <a:ea typeface="微软雅黑" pitchFamily="34" charset="-122"/>
                  </a:rPr>
                  <a:t>视频预处理</a:t>
                </a:r>
              </a:p>
            </p:txBody>
          </p:sp>
        </p:grpSp>
        <p:sp>
          <p:nvSpPr>
            <p:cNvPr id="38" name="KSO_Shape"/>
            <p:cNvSpPr>
              <a:spLocks/>
            </p:cNvSpPr>
            <p:nvPr/>
          </p:nvSpPr>
          <p:spPr bwMode="auto">
            <a:xfrm>
              <a:off x="1505729" y="2580297"/>
              <a:ext cx="571858" cy="392676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282085" y="1701434"/>
            <a:ext cx="1355272" cy="1336293"/>
            <a:chOff x="3042780" y="2268578"/>
            <a:chExt cx="1807029" cy="1781724"/>
          </a:xfrm>
        </p:grpSpPr>
        <p:grpSp>
          <p:nvGrpSpPr>
            <p:cNvPr id="56" name="组合 55"/>
            <p:cNvGrpSpPr/>
            <p:nvPr/>
          </p:nvGrpSpPr>
          <p:grpSpPr>
            <a:xfrm>
              <a:off x="3042780" y="2268578"/>
              <a:ext cx="1807029" cy="1781724"/>
              <a:chOff x="-2090056" y="2292761"/>
              <a:chExt cx="1807029" cy="1781724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-2090056" y="2292761"/>
                <a:ext cx="1807029" cy="1781724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标题层"/>
              <p:cNvSpPr txBox="1"/>
              <p:nvPr/>
            </p:nvSpPr>
            <p:spPr bwMode="auto">
              <a:xfrm>
                <a:off x="-2090056" y="3241920"/>
                <a:ext cx="1807029" cy="400109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350" b="1" dirty="0">
                    <a:solidFill>
                      <a:srgbClr val="343434"/>
                    </a:solidFill>
                    <a:latin typeface="微软雅黑" pitchFamily="34" charset="-122"/>
                    <a:ea typeface="微软雅黑" pitchFamily="34" charset="-122"/>
                  </a:rPr>
                  <a:t>模型网络</a:t>
                </a:r>
              </a:p>
            </p:txBody>
          </p:sp>
        </p:grpSp>
        <p:sp>
          <p:nvSpPr>
            <p:cNvPr id="41" name="KSO_Shape"/>
            <p:cNvSpPr>
              <a:spLocks/>
            </p:cNvSpPr>
            <p:nvPr/>
          </p:nvSpPr>
          <p:spPr bwMode="auto">
            <a:xfrm>
              <a:off x="3715946" y="2573947"/>
              <a:ext cx="475981" cy="405377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883125" y="1701434"/>
            <a:ext cx="1355272" cy="1336293"/>
            <a:chOff x="5177500" y="2268578"/>
            <a:chExt cx="1807029" cy="1781724"/>
          </a:xfrm>
        </p:grpSpPr>
        <p:grpSp>
          <p:nvGrpSpPr>
            <p:cNvPr id="90" name="组合 89"/>
            <p:cNvGrpSpPr/>
            <p:nvPr/>
          </p:nvGrpSpPr>
          <p:grpSpPr>
            <a:xfrm>
              <a:off x="5177500" y="2268578"/>
              <a:ext cx="1807029" cy="1781724"/>
              <a:chOff x="-2090056" y="2292761"/>
              <a:chExt cx="1807029" cy="1781724"/>
            </a:xfrm>
          </p:grpSpPr>
          <p:sp>
            <p:nvSpPr>
              <p:cNvPr id="92" name="矩形 91"/>
              <p:cNvSpPr/>
              <p:nvPr/>
            </p:nvSpPr>
            <p:spPr>
              <a:xfrm>
                <a:off x="-2090056" y="2292761"/>
                <a:ext cx="1807029" cy="1781724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标题层"/>
              <p:cNvSpPr txBox="1"/>
              <p:nvPr/>
            </p:nvSpPr>
            <p:spPr bwMode="auto">
              <a:xfrm>
                <a:off x="-2090056" y="3241920"/>
                <a:ext cx="1807029" cy="400109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350" b="1" dirty="0">
                    <a:solidFill>
                      <a:srgbClr val="343434"/>
                    </a:solidFill>
                    <a:latin typeface="微软雅黑" pitchFamily="34" charset="-122"/>
                    <a:ea typeface="微软雅黑" pitchFamily="34" charset="-122"/>
                  </a:rPr>
                  <a:t>训练</a:t>
                </a:r>
              </a:p>
            </p:txBody>
          </p:sp>
        </p:grpSp>
        <p:sp>
          <p:nvSpPr>
            <p:cNvPr id="44" name="KSO_Shape"/>
            <p:cNvSpPr>
              <a:spLocks/>
            </p:cNvSpPr>
            <p:nvPr/>
          </p:nvSpPr>
          <p:spPr bwMode="auto">
            <a:xfrm>
              <a:off x="5830286" y="2531938"/>
              <a:ext cx="494335" cy="489394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484165" y="1701434"/>
            <a:ext cx="1355272" cy="1336293"/>
            <a:chOff x="7312219" y="2268578"/>
            <a:chExt cx="1807029" cy="1781724"/>
          </a:xfrm>
        </p:grpSpPr>
        <p:grpSp>
          <p:nvGrpSpPr>
            <p:cNvPr id="95" name="组合 94"/>
            <p:cNvGrpSpPr/>
            <p:nvPr/>
          </p:nvGrpSpPr>
          <p:grpSpPr>
            <a:xfrm>
              <a:off x="7312219" y="2268578"/>
              <a:ext cx="1807029" cy="1781724"/>
              <a:chOff x="-2090056" y="2292761"/>
              <a:chExt cx="1807029" cy="1781724"/>
            </a:xfrm>
          </p:grpSpPr>
          <p:sp>
            <p:nvSpPr>
              <p:cNvPr id="97" name="矩形 96"/>
              <p:cNvSpPr/>
              <p:nvPr/>
            </p:nvSpPr>
            <p:spPr>
              <a:xfrm>
                <a:off x="-2090056" y="2292761"/>
                <a:ext cx="1807029" cy="1781724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标题层"/>
              <p:cNvSpPr txBox="1"/>
              <p:nvPr/>
            </p:nvSpPr>
            <p:spPr bwMode="auto">
              <a:xfrm>
                <a:off x="-2090056" y="3241920"/>
                <a:ext cx="1807029" cy="400109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350" b="1" dirty="0">
                    <a:solidFill>
                      <a:srgbClr val="343434"/>
                    </a:solidFill>
                    <a:latin typeface="微软雅黑" pitchFamily="34" charset="-122"/>
                    <a:ea typeface="微软雅黑" pitchFamily="34" charset="-122"/>
                  </a:rPr>
                  <a:t>工作存在不足</a:t>
                </a:r>
              </a:p>
            </p:txBody>
          </p:sp>
        </p:grpSp>
        <p:sp>
          <p:nvSpPr>
            <p:cNvPr id="47" name="KSO_Shape"/>
            <p:cNvSpPr>
              <a:spLocks/>
            </p:cNvSpPr>
            <p:nvPr/>
          </p:nvSpPr>
          <p:spPr bwMode="auto">
            <a:xfrm>
              <a:off x="7962980" y="2572073"/>
              <a:ext cx="481324" cy="409124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085204" y="1701434"/>
            <a:ext cx="1355272" cy="1336293"/>
            <a:chOff x="9446938" y="2268578"/>
            <a:chExt cx="1807029" cy="1781724"/>
          </a:xfrm>
        </p:grpSpPr>
        <p:grpSp>
          <p:nvGrpSpPr>
            <p:cNvPr id="100" name="组合 99"/>
            <p:cNvGrpSpPr/>
            <p:nvPr/>
          </p:nvGrpSpPr>
          <p:grpSpPr>
            <a:xfrm>
              <a:off x="9446938" y="2268578"/>
              <a:ext cx="1807029" cy="1781724"/>
              <a:chOff x="-2090056" y="2292761"/>
              <a:chExt cx="1807029" cy="1781724"/>
            </a:xfrm>
          </p:grpSpPr>
          <p:sp>
            <p:nvSpPr>
              <p:cNvPr id="102" name="矩形 101"/>
              <p:cNvSpPr/>
              <p:nvPr/>
            </p:nvSpPr>
            <p:spPr>
              <a:xfrm>
                <a:off x="-2090056" y="2292761"/>
                <a:ext cx="1807029" cy="1781724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标题层"/>
              <p:cNvSpPr txBox="1"/>
              <p:nvPr/>
            </p:nvSpPr>
            <p:spPr bwMode="auto">
              <a:xfrm>
                <a:off x="-2090056" y="3241920"/>
                <a:ext cx="1807029" cy="400109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350" b="1" dirty="0">
                    <a:solidFill>
                      <a:srgbClr val="343434"/>
                    </a:solidFill>
                    <a:latin typeface="微软雅黑" pitchFamily="34" charset="-122"/>
                    <a:ea typeface="微软雅黑" pitchFamily="34" charset="-122"/>
                  </a:rPr>
                  <a:t>工作计划</a:t>
                </a:r>
              </a:p>
            </p:txBody>
          </p:sp>
        </p:grpSp>
        <p:sp>
          <p:nvSpPr>
            <p:cNvPr id="50" name="KSO_Shape"/>
            <p:cNvSpPr>
              <a:spLocks/>
            </p:cNvSpPr>
            <p:nvPr/>
          </p:nvSpPr>
          <p:spPr bwMode="auto">
            <a:xfrm>
              <a:off x="10082664" y="2547425"/>
              <a:ext cx="477520" cy="458420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8035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 animBg="1"/>
      <p:bldP spid="7" grpId="0" animBg="1"/>
      <p:bldP spid="86" grpId="0" animBg="1"/>
      <p:bldP spid="91" grpId="0" animBg="1"/>
      <p:bldP spid="96" grpId="0" animBg="1"/>
      <p:bldP spid="10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67588" y="1169794"/>
            <a:ext cx="6808826" cy="2775857"/>
            <a:chOff x="1053854" y="5510387"/>
            <a:chExt cx="9078434" cy="3701143"/>
          </a:xfrm>
        </p:grpSpPr>
        <p:sp>
          <p:nvSpPr>
            <p:cNvPr id="30" name="圆角矩形 29"/>
            <p:cNvSpPr/>
            <p:nvPr/>
          </p:nvSpPr>
          <p:spPr>
            <a:xfrm>
              <a:off x="1053854" y="5510387"/>
              <a:ext cx="9078434" cy="3701143"/>
            </a:xfrm>
            <a:prstGeom prst="roundRect">
              <a:avLst>
                <a:gd name="adj" fmla="val 9871"/>
              </a:avLst>
            </a:prstGeom>
            <a:gradFill>
              <a:gsLst>
                <a:gs pos="75000">
                  <a:srgbClr val="FFFFFF"/>
                </a:gs>
                <a:gs pos="0">
                  <a:srgbClr val="DDDEDC"/>
                </a:gs>
              </a:gsLst>
              <a:lin ang="16200000" scaled="0"/>
            </a:gradFill>
            <a:ln>
              <a:noFill/>
            </a:ln>
            <a:effectLst>
              <a:outerShdw blurRad="2921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1376671" y="5865988"/>
              <a:ext cx="8432800" cy="2989941"/>
            </a:xfrm>
            <a:prstGeom prst="roundRect">
              <a:avLst>
                <a:gd name="adj" fmla="val 9871"/>
              </a:avLst>
            </a:prstGeom>
            <a:gradFill>
              <a:gsLst>
                <a:gs pos="50000">
                  <a:srgbClr val="FFFFFF"/>
                </a:gs>
                <a:gs pos="100000">
                  <a:srgbClr val="D5D5D5"/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14" name="Freeform 106"/>
          <p:cNvSpPr/>
          <p:nvPr/>
        </p:nvSpPr>
        <p:spPr bwMode="auto">
          <a:xfrm>
            <a:off x="11072669" y="2502705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59" tIns="34280" rIns="68559" bIns="34280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15" name="Freeform 107"/>
          <p:cNvSpPr/>
          <p:nvPr/>
        </p:nvSpPr>
        <p:spPr bwMode="auto">
          <a:xfrm>
            <a:off x="11072669" y="25061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59" tIns="34280" rIns="68559" bIns="34280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29" name="文本框 52"/>
          <p:cNvSpPr txBox="1">
            <a:spLocks noChangeArrowheads="1"/>
          </p:cNvSpPr>
          <p:nvPr/>
        </p:nvSpPr>
        <p:spPr bwMode="auto">
          <a:xfrm>
            <a:off x="3326430" y="1995798"/>
            <a:ext cx="3187831" cy="47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625" b="1" spc="225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视频预处理</a:t>
            </a:r>
          </a:p>
        </p:txBody>
      </p:sp>
      <p:sp>
        <p:nvSpPr>
          <p:cNvPr id="31" name="文本框 52"/>
          <p:cNvSpPr txBox="1">
            <a:spLocks noChangeArrowheads="1"/>
          </p:cNvSpPr>
          <p:nvPr/>
        </p:nvSpPr>
        <p:spPr bwMode="auto">
          <a:xfrm>
            <a:off x="1017860" y="1926130"/>
            <a:ext cx="3187831" cy="133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250" b="1" dirty="0">
                <a:solidFill>
                  <a:srgbClr val="404040"/>
                </a:solidFill>
                <a:latin typeface="Agency FB" panose="020B0503020202020204" pitchFamily="34" charset="0"/>
                <a:ea typeface="微软雅黑" pitchFamily="34" charset="-122"/>
              </a:rPr>
              <a:t>01</a:t>
            </a:r>
            <a:endParaRPr lang="zh-CN" altLang="en-US" sz="8250" b="1" dirty="0">
              <a:solidFill>
                <a:srgbClr val="404040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337314" y="2440507"/>
            <a:ext cx="3858144" cy="277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针对不同环境的预处理，使教室监控色彩</a:t>
            </a:r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/</a:t>
            </a:r>
            <a:r>
              <a: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光照处于趋于一致</a:t>
            </a:r>
          </a:p>
        </p:txBody>
      </p:sp>
    </p:spTree>
    <p:extLst>
      <p:ext uri="{BB962C8B-B14F-4D97-AF65-F5344CB8AC3E}">
        <p14:creationId xmlns:p14="http://schemas.microsoft.com/office/powerpoint/2010/main" val="279430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1" grpId="0"/>
          <p:bldP spid="3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1" grpId="0"/>
          <p:bldP spid="3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11"/>
          <p:cNvSpPr>
            <a:spLocks noChangeArrowheads="1"/>
          </p:cNvSpPr>
          <p:nvPr/>
        </p:nvSpPr>
        <p:spPr bwMode="auto">
          <a:xfrm>
            <a:off x="-8335" y="3286126"/>
            <a:ext cx="9169004" cy="51196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37"/>
          <p:cNvSpPr>
            <a:spLocks noChangeArrowheads="1"/>
          </p:cNvSpPr>
          <p:nvPr/>
        </p:nvSpPr>
        <p:spPr bwMode="auto">
          <a:xfrm>
            <a:off x="974528" y="665141"/>
            <a:ext cx="7194947" cy="995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bas" pitchFamily="2" charset="0"/>
              </a:rPr>
              <a:t>关键帧是指代表镜头中最重要的、有代表性的一幅或多幅图像。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Bebas" pitchFamily="2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bas" pitchFamily="2" charset="0"/>
              </a:rPr>
              <a:t>帧间差分法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bas" pitchFamily="2" charset="0"/>
              </a:rPr>
              <a:t>基于帧间差分的平均强度，每当视频中的某一帧与前一帧画面内容产生了大的变化，我们便认为它是关键帧，并将其提取出来。</a:t>
            </a:r>
          </a:p>
        </p:txBody>
      </p:sp>
      <p:sp>
        <p:nvSpPr>
          <p:cNvPr id="99" name="矩形 38"/>
          <p:cNvSpPr>
            <a:spLocks noChangeArrowheads="1"/>
          </p:cNvSpPr>
          <p:nvPr/>
        </p:nvSpPr>
        <p:spPr bwMode="auto">
          <a:xfrm>
            <a:off x="1277764" y="3368280"/>
            <a:ext cx="1408064" cy="32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5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添加产品名称</a:t>
            </a:r>
            <a:endParaRPr lang="en-US" sz="165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22" name="文本框 2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3616676" y="40221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spc="225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关键帧提取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63FEBD-C28A-4095-8891-40B014A3E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40" y="2176012"/>
            <a:ext cx="2808312" cy="23845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1743EE1-1DC6-4A34-93A9-A4AFFD078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3" y="2166098"/>
            <a:ext cx="2664296" cy="2404364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6AD5FD2A-C830-4758-B608-D7C5FC3D2F99}"/>
              </a:ext>
            </a:extLst>
          </p:cNvPr>
          <p:cNvSpPr/>
          <p:nvPr/>
        </p:nvSpPr>
        <p:spPr>
          <a:xfrm>
            <a:off x="1547664" y="2605828"/>
            <a:ext cx="720080" cy="714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7A0808F-341C-4A7C-942C-95D70A11E62C}"/>
              </a:ext>
            </a:extLst>
          </p:cNvPr>
          <p:cNvSpPr/>
          <p:nvPr/>
        </p:nvSpPr>
        <p:spPr>
          <a:xfrm>
            <a:off x="5508104" y="2341283"/>
            <a:ext cx="1156596" cy="1147434"/>
          </a:xfrm>
          <a:prstGeom prst="ellipse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07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bldLvl="0" animBg="1" autoUpdateAnimBg="0"/>
      <p:bldP spid="98" grpId="0" bldLvl="0" autoUpdateAnimBg="0"/>
      <p:bldP spid="99" grpId="0" bldLvl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11"/>
          <p:cNvSpPr>
            <a:spLocks noChangeArrowheads="1"/>
          </p:cNvSpPr>
          <p:nvPr/>
        </p:nvSpPr>
        <p:spPr bwMode="auto">
          <a:xfrm>
            <a:off x="-8335" y="3286126"/>
            <a:ext cx="9169004" cy="51196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37"/>
          <p:cNvSpPr>
            <a:spLocks noChangeArrowheads="1"/>
          </p:cNvSpPr>
          <p:nvPr/>
        </p:nvSpPr>
        <p:spPr bwMode="auto">
          <a:xfrm>
            <a:off x="974525" y="858158"/>
            <a:ext cx="7194947" cy="87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bas" pitchFamily="2" charset="0"/>
              </a:rPr>
              <a:t>视频质量受到天气、光线、仪器设备等多种因素的影响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Bebas" pitchFamily="2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bas" pitchFamily="2" charset="0"/>
              </a:rPr>
              <a:t>因此，需要对视频图像作增强处理。其中，提升对比度是获得高清晰度图像的重要步骤之一。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Bebas" pitchFamily="2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bas" pitchFamily="2" charset="0"/>
              </a:rPr>
              <a:t>方法：提取原图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bas" pitchFamily="2" charset="0"/>
              </a:rPr>
              <a:t>RGB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bas" pitchFamily="2" charset="0"/>
              </a:rPr>
              <a:t>三层的灰度图，并对灰度图做直方图均衡化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99" name="矩形 38"/>
          <p:cNvSpPr>
            <a:spLocks noChangeArrowheads="1"/>
          </p:cNvSpPr>
          <p:nvPr/>
        </p:nvSpPr>
        <p:spPr bwMode="auto">
          <a:xfrm>
            <a:off x="1277764" y="3368280"/>
            <a:ext cx="1408064" cy="32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5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添加产品名称</a:t>
            </a:r>
            <a:endParaRPr lang="en-US" sz="165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22" name="文本框 2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3700605" y="409564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spc="225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直方图均衡化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A8F99D-A5F0-414A-89A8-E0B8C3964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"/>
                    </a14:imgEffect>
                    <a14:imgEffect>
                      <a14:brightnessContrast bright="-14000" contrast="-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4" y="1817141"/>
            <a:ext cx="3602814" cy="28572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6079713-7EA5-43CB-8A5A-DD5BB35DE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102" y="1817142"/>
            <a:ext cx="3602814" cy="28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0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bldLvl="0" animBg="1" autoUpdateAnimBg="0"/>
      <p:bldP spid="98" grpId="0" bldLvl="0" autoUpdateAnimBg="0"/>
      <p:bldP spid="99" grpId="0" bldLvl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11"/>
          <p:cNvSpPr>
            <a:spLocks noChangeArrowheads="1"/>
          </p:cNvSpPr>
          <p:nvPr/>
        </p:nvSpPr>
        <p:spPr bwMode="auto">
          <a:xfrm>
            <a:off x="-8335" y="3286126"/>
            <a:ext cx="9169004" cy="51196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37"/>
          <p:cNvSpPr>
            <a:spLocks noChangeArrowheads="1"/>
          </p:cNvSpPr>
          <p:nvPr/>
        </p:nvSpPr>
        <p:spPr bwMode="auto">
          <a:xfrm>
            <a:off x="957786" y="854617"/>
            <a:ext cx="7194947" cy="1192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marL="228600" indent="-228600">
              <a:lnSpc>
                <a:spcPct val="10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bas" pitchFamily="2" charset="0"/>
              </a:rPr>
              <a:t>数据集来源与重庆理工大学教室监控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Bebas" pitchFamily="2" charset="0"/>
            </a:endParaRPr>
          </a:p>
          <a:p>
            <a:pPr marL="228600" indent="-228600">
              <a:lnSpc>
                <a:spcPct val="10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bas" pitchFamily="2" charset="0"/>
              </a:rPr>
              <a:t>标注数据为监控视频关键帧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Bebas" pitchFamily="2" charset="0"/>
            </a:endParaRPr>
          </a:p>
          <a:p>
            <a:pPr marL="228600" indent="-228600">
              <a:lnSpc>
                <a:spcPct val="10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bas" pitchFamily="2" charset="0"/>
              </a:rPr>
              <a:t>标签：玩手机、站立、睡觉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Bebas" pitchFamily="2" charset="0"/>
            </a:endParaRPr>
          </a:p>
          <a:p>
            <a:pPr marL="228600" indent="-228600">
              <a:lnSpc>
                <a:spcPct val="10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bas" pitchFamily="2" charset="0"/>
              </a:rPr>
              <a:t>标注软件为微软的</a:t>
            </a:r>
            <a:r>
              <a:rPr lang="en-US" altLang="zh-CN" sz="1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bas" pitchFamily="2" charset="0"/>
              </a:rPr>
              <a:t>Vott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22" name="文本框 2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2863713" y="402218"/>
            <a:ext cx="356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spc="225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数据集来源、标签及标注方式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336DE6-3563-4044-A17E-5AA20E1DF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047245"/>
            <a:ext cx="4176464" cy="288811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EF577C0-BAF0-4661-B5EE-4025F2AAE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614" y="2024396"/>
            <a:ext cx="3600398" cy="291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0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bldLvl="0" animBg="1" autoUpdateAnimBg="0"/>
      <p:bldP spid="98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67588" y="1169794"/>
            <a:ext cx="6808826" cy="2775857"/>
            <a:chOff x="1053854" y="5510387"/>
            <a:chExt cx="9078434" cy="3701143"/>
          </a:xfrm>
        </p:grpSpPr>
        <p:sp>
          <p:nvSpPr>
            <p:cNvPr id="30" name="圆角矩形 29"/>
            <p:cNvSpPr/>
            <p:nvPr/>
          </p:nvSpPr>
          <p:spPr>
            <a:xfrm>
              <a:off x="1053854" y="5510387"/>
              <a:ext cx="9078434" cy="3701143"/>
            </a:xfrm>
            <a:prstGeom prst="roundRect">
              <a:avLst>
                <a:gd name="adj" fmla="val 9871"/>
              </a:avLst>
            </a:prstGeom>
            <a:gradFill>
              <a:gsLst>
                <a:gs pos="75000">
                  <a:srgbClr val="FFFFFF"/>
                </a:gs>
                <a:gs pos="0">
                  <a:srgbClr val="DDDEDC"/>
                </a:gs>
              </a:gsLst>
              <a:lin ang="16200000" scaled="0"/>
            </a:gradFill>
            <a:ln>
              <a:noFill/>
            </a:ln>
            <a:effectLst>
              <a:outerShdw blurRad="2921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1376671" y="5865988"/>
              <a:ext cx="8432800" cy="2989941"/>
            </a:xfrm>
            <a:prstGeom prst="roundRect">
              <a:avLst>
                <a:gd name="adj" fmla="val 9871"/>
              </a:avLst>
            </a:prstGeom>
            <a:gradFill>
              <a:gsLst>
                <a:gs pos="50000">
                  <a:srgbClr val="FFFFFF"/>
                </a:gs>
                <a:gs pos="100000">
                  <a:srgbClr val="D5D5D5"/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14" name="Freeform 106"/>
          <p:cNvSpPr/>
          <p:nvPr/>
        </p:nvSpPr>
        <p:spPr bwMode="auto">
          <a:xfrm>
            <a:off x="11072669" y="2502705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59" tIns="34280" rIns="68559" bIns="34280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15" name="Freeform 107"/>
          <p:cNvSpPr/>
          <p:nvPr/>
        </p:nvSpPr>
        <p:spPr bwMode="auto">
          <a:xfrm>
            <a:off x="11072669" y="25061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59" tIns="34280" rIns="68559" bIns="34280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29" name="文本框 52"/>
          <p:cNvSpPr txBox="1">
            <a:spLocks noChangeArrowheads="1"/>
          </p:cNvSpPr>
          <p:nvPr/>
        </p:nvSpPr>
        <p:spPr bwMode="auto">
          <a:xfrm>
            <a:off x="3319286" y="2321124"/>
            <a:ext cx="3187831" cy="47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625" b="1" spc="225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模型网络</a:t>
            </a:r>
          </a:p>
        </p:txBody>
      </p:sp>
      <p:sp>
        <p:nvSpPr>
          <p:cNvPr id="31" name="文本框 52"/>
          <p:cNvSpPr txBox="1">
            <a:spLocks noChangeArrowheads="1"/>
          </p:cNvSpPr>
          <p:nvPr/>
        </p:nvSpPr>
        <p:spPr bwMode="auto">
          <a:xfrm>
            <a:off x="1017860" y="1926130"/>
            <a:ext cx="3187831" cy="133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8" tIns="34285" rIns="68568" bIns="3428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250" b="1" dirty="0">
                <a:solidFill>
                  <a:srgbClr val="404040"/>
                </a:solidFill>
                <a:latin typeface="Agency FB" panose="020B0503020202020204" pitchFamily="34" charset="0"/>
                <a:ea typeface="微软雅黑" pitchFamily="34" charset="-122"/>
              </a:rPr>
              <a:t>02</a:t>
            </a:r>
            <a:endParaRPr lang="zh-CN" altLang="en-US" sz="8250" b="1" dirty="0">
              <a:solidFill>
                <a:srgbClr val="404040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420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1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11"/>
          <p:cNvSpPr>
            <a:spLocks noChangeArrowheads="1"/>
          </p:cNvSpPr>
          <p:nvPr/>
        </p:nvSpPr>
        <p:spPr bwMode="auto">
          <a:xfrm>
            <a:off x="859301" y="3301319"/>
            <a:ext cx="1099708" cy="10997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" name="Oval 9"/>
          <p:cNvSpPr>
            <a:spLocks noChangeArrowheads="1"/>
          </p:cNvSpPr>
          <p:nvPr/>
        </p:nvSpPr>
        <p:spPr bwMode="auto">
          <a:xfrm>
            <a:off x="2420788" y="1355406"/>
            <a:ext cx="1100898" cy="1099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2" name="Oval 11"/>
          <p:cNvSpPr>
            <a:spLocks noChangeArrowheads="1"/>
          </p:cNvSpPr>
          <p:nvPr/>
        </p:nvSpPr>
        <p:spPr bwMode="auto">
          <a:xfrm>
            <a:off x="3969184" y="3301319"/>
            <a:ext cx="1099708" cy="109970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" name="Oval 13"/>
          <p:cNvSpPr>
            <a:spLocks noChangeArrowheads="1"/>
          </p:cNvSpPr>
          <p:nvPr/>
        </p:nvSpPr>
        <p:spPr bwMode="auto">
          <a:xfrm>
            <a:off x="7048128" y="3301319"/>
            <a:ext cx="1099708" cy="1099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" name="Line 14"/>
          <p:cNvSpPr>
            <a:spLocks noChangeShapeType="1"/>
          </p:cNvSpPr>
          <p:nvPr/>
        </p:nvSpPr>
        <p:spPr bwMode="auto">
          <a:xfrm>
            <a:off x="1510317" y="2844297"/>
            <a:ext cx="1379395" cy="0"/>
          </a:xfrm>
          <a:prstGeom prst="line">
            <a:avLst/>
          </a:prstGeom>
          <a:noFill/>
          <a:ln w="12700" cmpd="sng">
            <a:solidFill>
              <a:schemeClr val="accent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Oval 15"/>
          <p:cNvSpPr>
            <a:spLocks noChangeArrowheads="1"/>
          </p:cNvSpPr>
          <p:nvPr/>
        </p:nvSpPr>
        <p:spPr bwMode="auto">
          <a:xfrm>
            <a:off x="1350834" y="2770508"/>
            <a:ext cx="157101" cy="157101"/>
          </a:xfrm>
          <a:prstGeom prst="ellipse">
            <a:avLst/>
          </a:prstGeom>
          <a:noFill/>
          <a:ln w="10" cmpd="sng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" name="Oval 16"/>
          <p:cNvSpPr>
            <a:spLocks noChangeArrowheads="1"/>
          </p:cNvSpPr>
          <p:nvPr/>
        </p:nvSpPr>
        <p:spPr bwMode="auto">
          <a:xfrm>
            <a:off x="1385349" y="2805024"/>
            <a:ext cx="88072" cy="88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" name="Oval 17"/>
          <p:cNvSpPr>
            <a:spLocks noChangeArrowheads="1"/>
          </p:cNvSpPr>
          <p:nvPr/>
        </p:nvSpPr>
        <p:spPr bwMode="auto">
          <a:xfrm>
            <a:off x="2895664" y="2770508"/>
            <a:ext cx="155911" cy="157101"/>
          </a:xfrm>
          <a:prstGeom prst="ellipse">
            <a:avLst/>
          </a:prstGeom>
          <a:noFill/>
          <a:ln w="1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" name="Oval 18"/>
          <p:cNvSpPr>
            <a:spLocks noChangeArrowheads="1"/>
          </p:cNvSpPr>
          <p:nvPr/>
        </p:nvSpPr>
        <p:spPr bwMode="auto">
          <a:xfrm>
            <a:off x="2930177" y="2805024"/>
            <a:ext cx="88072" cy="880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9" name="Line 19"/>
          <p:cNvSpPr>
            <a:spLocks noChangeShapeType="1"/>
          </p:cNvSpPr>
          <p:nvPr/>
        </p:nvSpPr>
        <p:spPr bwMode="auto">
          <a:xfrm>
            <a:off x="3049193" y="2844297"/>
            <a:ext cx="1379396" cy="0"/>
          </a:xfrm>
          <a:prstGeom prst="line">
            <a:avLst/>
          </a:prstGeom>
          <a:noFill/>
          <a:ln w="12700" cmpd="sng">
            <a:solidFill>
              <a:schemeClr val="accent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Oval 20"/>
          <p:cNvSpPr>
            <a:spLocks noChangeArrowheads="1"/>
          </p:cNvSpPr>
          <p:nvPr/>
        </p:nvSpPr>
        <p:spPr bwMode="auto">
          <a:xfrm>
            <a:off x="4428590" y="2770508"/>
            <a:ext cx="155911" cy="157101"/>
          </a:xfrm>
          <a:prstGeom prst="ellipse">
            <a:avLst/>
          </a:prstGeom>
          <a:noFill/>
          <a:ln w="10" cmpd="sng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" name="Oval 21"/>
          <p:cNvSpPr>
            <a:spLocks noChangeArrowheads="1"/>
          </p:cNvSpPr>
          <p:nvPr/>
        </p:nvSpPr>
        <p:spPr bwMode="auto">
          <a:xfrm>
            <a:off x="4463101" y="2805024"/>
            <a:ext cx="86882" cy="8807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" name="Line 22"/>
          <p:cNvSpPr>
            <a:spLocks noChangeShapeType="1"/>
          </p:cNvSpPr>
          <p:nvPr/>
        </p:nvSpPr>
        <p:spPr bwMode="auto">
          <a:xfrm>
            <a:off x="4583308" y="2844297"/>
            <a:ext cx="1379395" cy="0"/>
          </a:xfrm>
          <a:prstGeom prst="line">
            <a:avLst/>
          </a:prstGeom>
          <a:noFill/>
          <a:ln w="12700" cmpd="sng">
            <a:solidFill>
              <a:schemeClr val="accent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" name="Oval 23"/>
          <p:cNvSpPr>
            <a:spLocks noChangeArrowheads="1"/>
          </p:cNvSpPr>
          <p:nvPr/>
        </p:nvSpPr>
        <p:spPr bwMode="auto">
          <a:xfrm>
            <a:off x="5962707" y="2770508"/>
            <a:ext cx="155911" cy="157101"/>
          </a:xfrm>
          <a:prstGeom prst="ellipse">
            <a:avLst/>
          </a:prstGeom>
          <a:noFill/>
          <a:ln w="10" cmpd="sng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4" name="Oval 24"/>
          <p:cNvSpPr>
            <a:spLocks noChangeArrowheads="1"/>
          </p:cNvSpPr>
          <p:nvPr/>
        </p:nvSpPr>
        <p:spPr bwMode="auto">
          <a:xfrm>
            <a:off x="5997222" y="2805024"/>
            <a:ext cx="86881" cy="8807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" name="Line 25"/>
          <p:cNvSpPr>
            <a:spLocks noChangeShapeType="1"/>
          </p:cNvSpPr>
          <p:nvPr/>
        </p:nvSpPr>
        <p:spPr bwMode="auto">
          <a:xfrm>
            <a:off x="6123376" y="2844297"/>
            <a:ext cx="1379395" cy="0"/>
          </a:xfrm>
          <a:prstGeom prst="line">
            <a:avLst/>
          </a:prstGeom>
          <a:noFill/>
          <a:ln w="12700" cmpd="sng">
            <a:solidFill>
              <a:schemeClr val="accent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" name="Oval 26"/>
          <p:cNvSpPr>
            <a:spLocks noChangeArrowheads="1"/>
          </p:cNvSpPr>
          <p:nvPr/>
        </p:nvSpPr>
        <p:spPr bwMode="auto">
          <a:xfrm>
            <a:off x="7502774" y="2770508"/>
            <a:ext cx="155911" cy="157101"/>
          </a:xfrm>
          <a:prstGeom prst="ellipse">
            <a:avLst/>
          </a:prstGeom>
          <a:noFill/>
          <a:ln w="1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" name="Oval 27"/>
          <p:cNvSpPr>
            <a:spLocks noChangeArrowheads="1"/>
          </p:cNvSpPr>
          <p:nvPr/>
        </p:nvSpPr>
        <p:spPr bwMode="auto">
          <a:xfrm>
            <a:off x="7537289" y="2805024"/>
            <a:ext cx="86881" cy="880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" name="Oval 29"/>
          <p:cNvSpPr>
            <a:spLocks noChangeArrowheads="1"/>
          </p:cNvSpPr>
          <p:nvPr/>
        </p:nvSpPr>
        <p:spPr bwMode="auto">
          <a:xfrm>
            <a:off x="5479497" y="1355406"/>
            <a:ext cx="1099708" cy="109970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" name="Line 14"/>
          <p:cNvSpPr>
            <a:spLocks noChangeShapeType="1"/>
          </p:cNvSpPr>
          <p:nvPr/>
        </p:nvSpPr>
        <p:spPr bwMode="auto">
          <a:xfrm>
            <a:off x="460592" y="2844297"/>
            <a:ext cx="879528" cy="0"/>
          </a:xfrm>
          <a:prstGeom prst="line">
            <a:avLst/>
          </a:prstGeom>
          <a:noFill/>
          <a:ln w="12700" cmpd="sng">
            <a:solidFill>
              <a:schemeClr val="accent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" name="Line 14"/>
          <p:cNvSpPr>
            <a:spLocks noChangeShapeType="1"/>
          </p:cNvSpPr>
          <p:nvPr/>
        </p:nvSpPr>
        <p:spPr bwMode="auto">
          <a:xfrm>
            <a:off x="7658683" y="2844297"/>
            <a:ext cx="880718" cy="0"/>
          </a:xfrm>
          <a:prstGeom prst="line">
            <a:avLst/>
          </a:prstGeom>
          <a:noFill/>
          <a:ln w="12700" cmpd="sng">
            <a:solidFill>
              <a:schemeClr val="accent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" name="TextBox 30"/>
          <p:cNvSpPr txBox="1">
            <a:spLocks noChangeArrowheads="1"/>
          </p:cNvSpPr>
          <p:nvPr/>
        </p:nvSpPr>
        <p:spPr bwMode="auto">
          <a:xfrm>
            <a:off x="872388" y="3689312"/>
            <a:ext cx="1113990" cy="32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99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Yolov1</a:t>
            </a:r>
            <a:endParaRPr lang="zh-CN" altLang="en-US" sz="1499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31"/>
          <p:cNvSpPr txBox="1">
            <a:spLocks noChangeArrowheads="1"/>
          </p:cNvSpPr>
          <p:nvPr/>
        </p:nvSpPr>
        <p:spPr bwMode="auto">
          <a:xfrm>
            <a:off x="3963236" y="3689312"/>
            <a:ext cx="1112800" cy="32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99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Yolov3</a:t>
            </a:r>
            <a:endParaRPr lang="zh-CN" altLang="en-US" sz="1499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32"/>
          <p:cNvSpPr txBox="1">
            <a:spLocks noChangeArrowheads="1"/>
          </p:cNvSpPr>
          <p:nvPr/>
        </p:nvSpPr>
        <p:spPr bwMode="auto">
          <a:xfrm>
            <a:off x="7052891" y="3689312"/>
            <a:ext cx="1112800" cy="32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99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Yolov5</a:t>
            </a:r>
          </a:p>
        </p:txBody>
      </p:sp>
      <p:sp>
        <p:nvSpPr>
          <p:cNvPr id="64" name="TextBox 33"/>
          <p:cNvSpPr txBox="1">
            <a:spLocks noChangeArrowheads="1"/>
          </p:cNvSpPr>
          <p:nvPr/>
        </p:nvSpPr>
        <p:spPr bwMode="auto">
          <a:xfrm>
            <a:off x="5477119" y="1755302"/>
            <a:ext cx="1112800" cy="32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99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Yolov4</a:t>
            </a:r>
            <a:endParaRPr lang="zh-CN" altLang="en-US" sz="1499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Box 34"/>
          <p:cNvSpPr txBox="1">
            <a:spLocks noChangeArrowheads="1"/>
          </p:cNvSpPr>
          <p:nvPr/>
        </p:nvSpPr>
        <p:spPr bwMode="auto">
          <a:xfrm>
            <a:off x="2418408" y="1755302"/>
            <a:ext cx="1112800" cy="32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99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Yolov2</a:t>
            </a:r>
            <a:endParaRPr lang="zh-CN" altLang="en-US" sz="1499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Box 35"/>
          <p:cNvSpPr txBox="1">
            <a:spLocks noChangeArrowheads="1"/>
          </p:cNvSpPr>
          <p:nvPr/>
        </p:nvSpPr>
        <p:spPr bwMode="auto">
          <a:xfrm>
            <a:off x="872388" y="2431313"/>
            <a:ext cx="1113990" cy="32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sz="149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2016.5</a:t>
            </a:r>
            <a:endParaRPr lang="zh-CN" altLang="en-US" sz="149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Box 36"/>
          <p:cNvSpPr txBox="1">
            <a:spLocks noChangeArrowheads="1"/>
          </p:cNvSpPr>
          <p:nvPr/>
        </p:nvSpPr>
        <p:spPr bwMode="auto">
          <a:xfrm>
            <a:off x="2407697" y="3003781"/>
            <a:ext cx="1112799" cy="32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sz="149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2016.12</a:t>
            </a:r>
            <a:endParaRPr lang="zh-CN" altLang="en-US" sz="149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37"/>
          <p:cNvSpPr txBox="1">
            <a:spLocks noChangeArrowheads="1"/>
          </p:cNvSpPr>
          <p:nvPr/>
        </p:nvSpPr>
        <p:spPr bwMode="auto">
          <a:xfrm>
            <a:off x="3952524" y="2431313"/>
            <a:ext cx="1112799" cy="32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sz="149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2018.4</a:t>
            </a:r>
            <a:endParaRPr lang="zh-CN" altLang="en-US" sz="149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TextBox 38"/>
          <p:cNvSpPr txBox="1">
            <a:spLocks noChangeArrowheads="1"/>
          </p:cNvSpPr>
          <p:nvPr/>
        </p:nvSpPr>
        <p:spPr bwMode="auto">
          <a:xfrm>
            <a:off x="5548529" y="3003781"/>
            <a:ext cx="1112800" cy="32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sz="149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2020.4</a:t>
            </a:r>
            <a:endParaRPr lang="zh-CN" altLang="en-US" sz="149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39"/>
          <p:cNvSpPr txBox="1">
            <a:spLocks noChangeArrowheads="1"/>
          </p:cNvSpPr>
          <p:nvPr/>
        </p:nvSpPr>
        <p:spPr bwMode="auto">
          <a:xfrm>
            <a:off x="7001714" y="2431313"/>
            <a:ext cx="1112799" cy="32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sz="149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2020.6</a:t>
            </a:r>
            <a:endParaRPr lang="zh-CN" altLang="en-US" sz="149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2970969" y="38780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Yolo:You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only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look once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14F089E-3625-4B3D-A869-D1990B66D2FD}"/>
              </a:ext>
            </a:extLst>
          </p:cNvPr>
          <p:cNvSpPr/>
          <p:nvPr/>
        </p:nvSpPr>
        <p:spPr>
          <a:xfrm>
            <a:off x="484820" y="4011184"/>
            <a:ext cx="1889125" cy="8449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把检测当作回归问题，用一个网络输出位置和类别，从检测的角度是 </a:t>
            </a:r>
            <a:r>
              <a:rPr lang="en-US" altLang="zh-CN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one-stage</a:t>
            </a:r>
            <a:r>
              <a:rPr lang="zh-CN" altLang="en-US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</a:p>
          <a:p>
            <a:pPr algn="ctr"/>
            <a:endParaRPr lang="zh-CN" altLang="en-US" sz="1000" dirty="0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95F0D74-B31B-46AF-B25D-8E7CF8CF26C6}"/>
              </a:ext>
            </a:extLst>
          </p:cNvPr>
          <p:cNvSpPr/>
          <p:nvPr/>
        </p:nvSpPr>
        <p:spPr>
          <a:xfrm>
            <a:off x="2026674" y="865341"/>
            <a:ext cx="1889125" cy="84498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引入了锚框，在 </a:t>
            </a:r>
            <a:r>
              <a:rPr lang="en-US" altLang="zh-CN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YOLOv2 </a:t>
            </a:r>
            <a:r>
              <a:rPr lang="zh-CN" altLang="en-US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现对于 </a:t>
            </a:r>
            <a:r>
              <a:rPr lang="en-US" altLang="zh-CN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YOLOv1 </a:t>
            </a:r>
            <a:r>
              <a:rPr lang="zh-CN" altLang="en-US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提出先验框，每一个网格都给出 </a:t>
            </a:r>
            <a:r>
              <a:rPr lang="en-US" altLang="zh-CN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先验框，这样增加一些确定性，而从减少了训练时间。</a:t>
            </a:r>
            <a:endParaRPr lang="zh-CN" altLang="en-US" sz="1000" dirty="0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3972C560-8F4E-4959-81ED-308D6F52AFD6}"/>
              </a:ext>
            </a:extLst>
          </p:cNvPr>
          <p:cNvSpPr/>
          <p:nvPr/>
        </p:nvSpPr>
        <p:spPr>
          <a:xfrm>
            <a:off x="3565635" y="4019069"/>
            <a:ext cx="1889125" cy="8449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借鉴了</a:t>
            </a:r>
            <a:r>
              <a:rPr lang="en-US" altLang="zh-CN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FPN(Feature Pyramid Network)</a:t>
            </a:r>
            <a:r>
              <a:rPr lang="zh-CN" altLang="en-US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个尺度的特征</a:t>
            </a:r>
            <a:r>
              <a:rPr lang="en-US" altLang="zh-CN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，小的特征</a:t>
            </a:r>
            <a:r>
              <a:rPr lang="en-US" altLang="zh-CN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提供语义信息，大的特征</a:t>
            </a:r>
            <a:r>
              <a:rPr lang="en-US" altLang="zh-CN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体更细粒度信息。</a:t>
            </a:r>
            <a:endParaRPr lang="zh-CN" altLang="en-US" sz="1000" dirty="0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3E047B52-A6B8-4E4B-887C-5F8A49EF3D5E}"/>
              </a:ext>
            </a:extLst>
          </p:cNvPr>
          <p:cNvSpPr/>
          <p:nvPr/>
        </p:nvSpPr>
        <p:spPr>
          <a:xfrm>
            <a:off x="5139540" y="852504"/>
            <a:ext cx="1889125" cy="84498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总结目标</a:t>
            </a:r>
            <a:r>
              <a:rPr lang="en-US" altLang="zh-CN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tricks</a:t>
            </a:r>
            <a:r>
              <a:rPr lang="zh-CN" altLang="en-US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，通过大量实验找出最佳组合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D27569C6-6B1A-4705-987C-6CD4FFD06AB5}"/>
              </a:ext>
            </a:extLst>
          </p:cNvPr>
          <p:cNvSpPr/>
          <p:nvPr/>
        </p:nvSpPr>
        <p:spPr>
          <a:xfrm>
            <a:off x="6679607" y="4012212"/>
            <a:ext cx="1889125" cy="84498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调参，最优</a:t>
            </a:r>
            <a:endParaRPr lang="en-US" altLang="zh-CN" sz="1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模型变小，可装入嵌入式设备</a:t>
            </a:r>
          </a:p>
        </p:txBody>
      </p:sp>
    </p:spTree>
    <p:extLst>
      <p:ext uri="{BB962C8B-B14F-4D97-AF65-F5344CB8AC3E}">
        <p14:creationId xmlns:p14="http://schemas.microsoft.com/office/powerpoint/2010/main" val="84022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000"/>
                            </p:stCondLst>
                            <p:childTnLst>
                              <p:par>
                                <p:cTn id="1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65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 autoUpdateAnimBg="0"/>
      <p:bldP spid="41" grpId="0" animBg="1" autoUpdateAnimBg="0"/>
      <p:bldP spid="42" grpId="0" animBg="1" autoUpdateAnimBg="0"/>
      <p:bldP spid="43" grpId="0" animBg="1" autoUpdateAnimBg="0"/>
      <p:bldP spid="44" grpId="0" animBg="1"/>
      <p:bldP spid="45" grpId="0" animBg="1" autoUpdateAnimBg="0"/>
      <p:bldP spid="46" grpId="0" animBg="1" autoUpdateAnimBg="0"/>
      <p:bldP spid="47" grpId="0" animBg="1" autoUpdateAnimBg="0"/>
      <p:bldP spid="48" grpId="0" animBg="1" autoUpdateAnimBg="0"/>
      <p:bldP spid="49" grpId="0" animBg="1"/>
      <p:bldP spid="50" grpId="0" animBg="1" autoUpdateAnimBg="0"/>
      <p:bldP spid="51" grpId="0" animBg="1" autoUpdateAnimBg="0"/>
      <p:bldP spid="52" grpId="0" animBg="1"/>
      <p:bldP spid="53" grpId="0" animBg="1" autoUpdateAnimBg="0"/>
      <p:bldP spid="54" grpId="0" animBg="1" autoUpdateAnimBg="0"/>
      <p:bldP spid="55" grpId="0" animBg="1"/>
      <p:bldP spid="56" grpId="0" animBg="1" autoUpdateAnimBg="0"/>
      <p:bldP spid="57" grpId="0" animBg="1" autoUpdateAnimBg="0"/>
      <p:bldP spid="58" grpId="0" animBg="1" autoUpdateAnimBg="0"/>
      <p:bldP spid="59" grpId="0" animBg="1"/>
      <p:bldP spid="60" grpId="0" animBg="1"/>
      <p:bldP spid="61" grpId="0" autoUpdateAnimBg="0"/>
      <p:bldP spid="62" grpId="0" autoUpdateAnimBg="0"/>
      <p:bldP spid="63" grpId="0" autoUpdateAnimBg="0"/>
      <p:bldP spid="64" grpId="0" autoUpdateAnimBg="0"/>
      <p:bldP spid="65" grpId="0" autoUpdateAnimBg="0"/>
      <p:bldP spid="66" grpId="0" autoUpdateAnimBg="0"/>
      <p:bldP spid="67" grpId="0" autoUpdateAnimBg="0"/>
      <p:bldP spid="68" grpId="0" autoUpdateAnimBg="0"/>
      <p:bldP spid="69" grpId="0" autoUpdateAnimBg="0"/>
      <p:bldP spid="70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22"/>
          <p:cNvSpPr>
            <a:spLocks noChangeArrowheads="1"/>
          </p:cNvSpPr>
          <p:nvPr/>
        </p:nvSpPr>
        <p:spPr bwMode="auto">
          <a:xfrm>
            <a:off x="251520" y="1419622"/>
            <a:ext cx="2568178" cy="35480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zh-CN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2" name="TextBox 32"/>
          <p:cNvSpPr>
            <a:spLocks noChangeArrowheads="1"/>
          </p:cNvSpPr>
          <p:nvPr/>
        </p:nvSpPr>
        <p:spPr bwMode="auto">
          <a:xfrm>
            <a:off x="292002" y="1481534"/>
            <a:ext cx="2268140" cy="236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5" tIns="25718" rIns="51435" bIns="2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Neck</a:t>
            </a:r>
            <a:r>
              <a:rPr lang="zh-CN" altLang="en-US" sz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：</a:t>
            </a:r>
            <a:r>
              <a:rPr lang="en-US" altLang="zh-CN" sz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SPP, PAN</a:t>
            </a:r>
            <a:endParaRPr lang="zh-CN" altLang="en-US" sz="1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3" name="矩形 24"/>
          <p:cNvSpPr>
            <a:spLocks noChangeArrowheads="1"/>
          </p:cNvSpPr>
          <p:nvPr/>
        </p:nvSpPr>
        <p:spPr bwMode="auto">
          <a:xfrm>
            <a:off x="251520" y="1924869"/>
            <a:ext cx="2822972" cy="35480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zh-CN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4" name="TextBox 34"/>
          <p:cNvSpPr>
            <a:spLocks noChangeArrowheads="1"/>
          </p:cNvSpPr>
          <p:nvPr/>
        </p:nvSpPr>
        <p:spPr bwMode="auto">
          <a:xfrm>
            <a:off x="292003" y="1987971"/>
            <a:ext cx="2375297" cy="236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5" tIns="25718" rIns="51435" bIns="2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Head: YOLOv3</a:t>
            </a:r>
            <a:endParaRPr lang="zh-CN" altLang="en-US" sz="1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9" name="矩形 30"/>
          <p:cNvSpPr>
            <a:spLocks noChangeArrowheads="1"/>
          </p:cNvSpPr>
          <p:nvPr/>
        </p:nvSpPr>
        <p:spPr bwMode="auto">
          <a:xfrm>
            <a:off x="251520" y="915566"/>
            <a:ext cx="3082528" cy="3536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zh-CN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0" name="TextBox 40"/>
          <p:cNvSpPr>
            <a:spLocks noChangeArrowheads="1"/>
          </p:cNvSpPr>
          <p:nvPr/>
        </p:nvSpPr>
        <p:spPr bwMode="auto">
          <a:xfrm>
            <a:off x="292001" y="978667"/>
            <a:ext cx="2327672" cy="236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5" tIns="25718" rIns="51435" bIns="2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Backbone: CSPDarknet53</a:t>
            </a:r>
            <a:endParaRPr lang="zh-CN" altLang="en-US" sz="1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4" name="文本框 23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3529322" y="387804"/>
            <a:ext cx="183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Yolov5</a:t>
            </a:r>
            <a:r>
              <a:rPr lang="zh-CN" altLang="en-US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网络模型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A05A96-A153-4FE5-ACD8-8D2BA9344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915566"/>
            <a:ext cx="38766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0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" dur="3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2" dur="3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0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3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 autoUpdateAnimBg="0"/>
      <p:bldP spid="32" grpId="0" bldLvl="0" autoUpdateAnimBg="0"/>
      <p:bldP spid="33" grpId="0" bldLvl="0" animBg="1" autoUpdateAnimBg="0"/>
      <p:bldP spid="34" grpId="0" bldLvl="0" autoUpdateAnimBg="0"/>
      <p:bldP spid="39" grpId="0" bldLvl="0" animBg="1" autoUpdateAnimBg="0"/>
      <p:bldP spid="40" grpId="0" bldLvl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A564554-29D7-4581-90C1-E4F728931A6E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动态商务工作报告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第一PPT，www.1ppt.com">
  <a:themeElements>
    <a:clrScheme name="自定义 13">
      <a:dk1>
        <a:srgbClr val="C00000"/>
      </a:dk1>
      <a:lt1>
        <a:srgbClr val="404040"/>
      </a:lt1>
      <a:dk2>
        <a:srgbClr val="C00000"/>
      </a:dk2>
      <a:lt2>
        <a:srgbClr val="404040"/>
      </a:lt2>
      <a:accent1>
        <a:srgbClr val="080808"/>
      </a:accent1>
      <a:accent2>
        <a:srgbClr val="FFFFFF"/>
      </a:accent2>
      <a:accent3>
        <a:srgbClr val="080808"/>
      </a:accent3>
      <a:accent4>
        <a:srgbClr val="080808"/>
      </a:accent4>
      <a:accent5>
        <a:srgbClr val="080808"/>
      </a:accent5>
      <a:accent6>
        <a:srgbClr val="080808"/>
      </a:accent6>
      <a:hlink>
        <a:srgbClr val="080808"/>
      </a:hlink>
      <a:folHlink>
        <a:srgbClr val="08080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第一PPT，www.1ppt.com ">
  <a:themeElements>
    <a:clrScheme name="自定义 5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00000"/>
      </a:accent1>
      <a:accent2>
        <a:srgbClr val="595959"/>
      </a:accent2>
      <a:accent3>
        <a:srgbClr val="C00000"/>
      </a:accent3>
      <a:accent4>
        <a:srgbClr val="59595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第一PPT，www.1ppt.com 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">
  <a:themeElements>
    <a:clrScheme name="自定义 5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00000"/>
      </a:accent1>
      <a:accent2>
        <a:srgbClr val="595959"/>
      </a:accent2>
      <a:accent3>
        <a:srgbClr val="C00000"/>
      </a:accent3>
      <a:accent4>
        <a:srgbClr val="59595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9141</TotalTime>
  <Words>561</Words>
  <Application>Microsoft Office PowerPoint</Application>
  <PresentationFormat>全屏显示(16:9)</PresentationFormat>
  <Paragraphs>149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 Unicode MS</vt:lpstr>
      <vt:lpstr>Bebas</vt:lpstr>
      <vt:lpstr>微软雅黑</vt:lpstr>
      <vt:lpstr>Agency FB</vt:lpstr>
      <vt:lpstr>Arial</vt:lpstr>
      <vt:lpstr>Calibri</vt:lpstr>
      <vt:lpstr>Calibri Light</vt:lpstr>
      <vt:lpstr>第一PPT，www.1ppt.com</vt:lpstr>
      <vt:lpstr>第一PPT，www.1ppt.com </vt:lpstr>
      <vt:lpstr>第一PPT，www.1ppt.com  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红黑线条</dc:title>
  <dc:creator>第一PPT</dc:creator>
  <cp:keywords>www.1ppt.com</cp:keywords>
  <dc:description>www.1ppt.com</dc:description>
  <cp:lastModifiedBy>小 放</cp:lastModifiedBy>
  <cp:revision>1892</cp:revision>
  <dcterms:created xsi:type="dcterms:W3CDTF">2014-06-06T07:22:15Z</dcterms:created>
  <dcterms:modified xsi:type="dcterms:W3CDTF">2020-06-24T02:32:46Z</dcterms:modified>
</cp:coreProperties>
</file>